
<file path=[Content_Types].xml><?xml version="1.0" encoding="utf-8"?>
<Types xmlns="http://schemas.openxmlformats.org/package/2006/content-types">
  <Default Extension="jpeg" ContentType="image/jpeg"/>
  <Default Extension="JPG" ContentType="image/.jpg"/>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media/image1.svg" ContentType="image/svg+xml"/>
  <Override PartName="/ppt/media/image10.svg" ContentType="image/svg+xml"/>
  <Override PartName="/ppt/media/image11.svg" ContentType="image/svg+xml"/>
  <Override PartName="/ppt/media/image12.svg" ContentType="image/svg+xml"/>
  <Override PartName="/ppt/media/image13.svg" ContentType="image/svg+xml"/>
  <Override PartName="/ppt/media/image14.svg" ContentType="image/svg+xml"/>
  <Override PartName="/ppt/media/image15.svg" ContentType="image/svg+xml"/>
  <Override PartName="/ppt/media/image16.svg" ContentType="image/svg+xml"/>
  <Override PartName="/ppt/media/image17.svg" ContentType="image/svg+xml"/>
  <Override PartName="/ppt/media/image18.svg" ContentType="image/svg+xml"/>
  <Override PartName="/ppt/media/image19.svg" ContentType="image/svg+xml"/>
  <Override PartName="/ppt/media/image2.svg" ContentType="image/svg+xml"/>
  <Override PartName="/ppt/media/image20.svg" ContentType="image/svg+xml"/>
  <Override PartName="/ppt/media/image21.svg" ContentType="image/svg+xml"/>
  <Override PartName="/ppt/media/image22.svg" ContentType="image/svg+xml"/>
  <Override PartName="/ppt/media/image23.svg" ContentType="image/svg+xml"/>
  <Override PartName="/ppt/media/image24.svg" ContentType="image/svg+xml"/>
  <Override PartName="/ppt/media/image25.svg" ContentType="image/svg+xml"/>
  <Override PartName="/ppt/media/image26.svg" ContentType="image/svg+xml"/>
  <Override PartName="/ppt/media/image27.svg" ContentType="image/svg+xml"/>
  <Override PartName="/ppt/media/image3.svg" ContentType="image/svg+xml"/>
  <Override PartName="/ppt/media/image4.svg" ContentType="image/svg+xml"/>
  <Override PartName="/ppt/media/image5.svg" ContentType="image/svg+xml"/>
  <Override PartName="/ppt/media/image6.svg" ContentType="image/svg+xml"/>
  <Override PartName="/ppt/media/image7.svg" ContentType="image/svg+xml"/>
  <Override PartName="/ppt/media/image8.svg" ContentType="image/svg+xml"/>
  <Override PartName="/ppt/media/image9.svg" ContentType="image/svg+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 id="2147483672" r:id="rId4"/>
  </p:sldMasterIdLst>
  <p:sldIdLst>
    <p:sldId id="257" r:id="rId5"/>
    <p:sldId id="311" r:id="rId6"/>
    <p:sldId id="258" r:id="rId7"/>
    <p:sldId id="263" r:id="rId8"/>
    <p:sldId id="279" r:id="rId9"/>
    <p:sldId id="343" r:id="rId10"/>
    <p:sldId id="271" r:id="rId11"/>
    <p:sldId id="282" r:id="rId12"/>
    <p:sldId id="344" r:id="rId13"/>
    <p:sldId id="293" r:id="rId14"/>
    <p:sldId id="345" r:id="rId15"/>
    <p:sldId id="346" r:id="rId16"/>
    <p:sldId id="272" r:id="rId17"/>
    <p:sldId id="347" r:id="rId18"/>
    <p:sldId id="348" r:id="rId19"/>
    <p:sldId id="277" r:id="rId20"/>
    <p:sldId id="349" r:id="rId21"/>
    <p:sldId id="350" r:id="rId22"/>
    <p:sldId id="351" r:id="rId23"/>
    <p:sldId id="273" r:id="rId24"/>
    <p:sldId id="278" r:id="rId25"/>
    <p:sldId id="284" r:id="rId26"/>
    <p:sldId id="352" r:id="rId27"/>
    <p:sldId id="353" r:id="rId28"/>
    <p:sldId id="275" r:id="rId29"/>
    <p:sldId id="286" r:id="rId30"/>
    <p:sldId id="354" r:id="rId31"/>
    <p:sldId id="280" r:id="rId32"/>
    <p:sldId id="355" r:id="rId33"/>
    <p:sldId id="356" r:id="rId34"/>
    <p:sldId id="301" r:id="rId3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snapToObjects="1" showGuides="1">
      <p:cViewPr>
        <p:scale>
          <a:sx n="75" d="100"/>
          <a:sy n="75" d="100"/>
        </p:scale>
        <p:origin x="1812" y="852"/>
      </p:cViewPr>
      <p:guideLst>
        <p:guide pos="3841"/>
        <p:guide orient="horz" pos="2132"/>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slide" Target="slides/slide1.xml"/><Relationship Id="rId4" Type="http://schemas.openxmlformats.org/officeDocument/2006/relationships/slideMaster" Target="slideMasters/slideMaster3.xml"/><Relationship Id="rId38" Type="http://schemas.openxmlformats.org/officeDocument/2006/relationships/tableStyles" Target="tableStyles.xml"/><Relationship Id="rId37" Type="http://schemas.openxmlformats.org/officeDocument/2006/relationships/viewProps" Target="viewProps.xml"/><Relationship Id="rId36" Type="http://schemas.openxmlformats.org/officeDocument/2006/relationships/presProps" Target="presProps.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E28730C5-3627-4922-B400-93B02160190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91F25B0-40DD-4A63-B933-C4ACA630C467}"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E28730C5-3627-4922-B400-93B02160190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91F25B0-40DD-4A63-B933-C4ACA630C467}"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E28730C5-3627-4922-B400-93B02160190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91F25B0-40DD-4A63-B933-C4ACA630C467}"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0EE17615-3DFF-44EA-9E16-7AF52158A6D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8E03665-0281-4901-B209-6CDE9C08AF62}"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0EE17615-3DFF-44EA-9E16-7AF52158A6D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8E03665-0281-4901-B209-6CDE9C08AF62}"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p:txBody>
          <a:bodyPr/>
          <a:lstStyle/>
          <a:p>
            <a:fld id="{0EE17615-3DFF-44EA-9E16-7AF52158A6D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8E03665-0281-4901-B209-6CDE9C08AF62}"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0EE17615-3DFF-44EA-9E16-7AF52158A6D8}"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8E03665-0281-4901-B209-6CDE9C08AF62}"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0EE17615-3DFF-44EA-9E16-7AF52158A6D8}"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F8E03665-0281-4901-B209-6CDE9C08AF62}"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0EE17615-3DFF-44EA-9E16-7AF52158A6D8}"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F8E03665-0281-4901-B209-6CDE9C08AF62}"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EE17615-3DFF-44EA-9E16-7AF52158A6D8}"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F8E03665-0281-4901-B209-6CDE9C08AF62}"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0EE17615-3DFF-44EA-9E16-7AF52158A6D8}"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8E03665-0281-4901-B209-6CDE9C08AF62}"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E28730C5-3627-4922-B400-93B02160190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91F25B0-40DD-4A63-B933-C4ACA630C467}"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0EE17615-3DFF-44EA-9E16-7AF52158A6D8}"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8E03665-0281-4901-B209-6CDE9C08AF62}" type="slidenum">
              <a:rPr lang="zh-CN" altLang="en-US" smtClean="0"/>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0EE17615-3DFF-44EA-9E16-7AF52158A6D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8E03665-0281-4901-B209-6CDE9C08AF62}" type="slidenum">
              <a:rPr lang="zh-CN" altLang="en-US" smtClean="0"/>
            </a:fld>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0EE17615-3DFF-44EA-9E16-7AF52158A6D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8E03665-0281-4901-B209-6CDE9C08AF62}" type="slidenum">
              <a:rPr lang="zh-CN" altLang="en-US" smtClean="0"/>
            </a:fld>
            <a:endParaRPr lang="zh-CN"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AB3B2AF9-C62A-4341-B77F-BC07F04B41C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FD6758C-859B-4FD5-B74A-572C44D8414B}" type="slidenum">
              <a:rPr lang="zh-CN" altLang="en-US" smtClean="0"/>
            </a:fld>
            <a:endParaRPr lang="zh-CN" alt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AB3B2AF9-C62A-4341-B77F-BC07F04B41C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FD6758C-859B-4FD5-B74A-572C44D8414B}" type="slidenum">
              <a:rPr lang="zh-CN" altLang="en-US" smtClean="0"/>
            </a:fld>
            <a:endParaRPr lang="zh-CN"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p:txBody>
          <a:bodyPr/>
          <a:lstStyle/>
          <a:p>
            <a:fld id="{AB3B2AF9-C62A-4341-B77F-BC07F04B41C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FD6758C-859B-4FD5-B74A-572C44D8414B}" type="slidenum">
              <a:rPr lang="zh-CN" altLang="en-US" smtClean="0"/>
            </a:fld>
            <a:endParaRPr lang="zh-CN" alt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AB3B2AF9-C62A-4341-B77F-BC07F04B41C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FD6758C-859B-4FD5-B74A-572C44D8414B}" type="slidenum">
              <a:rPr lang="zh-CN" altLang="en-US" smtClean="0"/>
            </a:fld>
            <a:endParaRPr lang="zh-CN" alt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AB3B2AF9-C62A-4341-B77F-BC07F04B41CE}"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FFD6758C-859B-4FD5-B74A-572C44D8414B}" type="slidenum">
              <a:rPr lang="zh-CN" altLang="en-US" smtClean="0"/>
            </a:fld>
            <a:endParaRPr lang="zh-CN" alt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AB3B2AF9-C62A-4341-B77F-BC07F04B41C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FFD6758C-859B-4FD5-B74A-572C44D8414B}" type="slidenum">
              <a:rPr lang="zh-CN" altLang="en-US" smtClean="0"/>
            </a:fld>
            <a:endParaRPr lang="zh-CN" alt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AB3B2AF9-C62A-4341-B77F-BC07F04B41CE}"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FFD6758C-859B-4FD5-B74A-572C44D8414B}"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p:txBody>
          <a:bodyPr/>
          <a:lstStyle/>
          <a:p>
            <a:fld id="{E28730C5-3627-4922-B400-93B02160190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91F25B0-40DD-4A63-B933-C4ACA630C467}" type="slidenum">
              <a:rPr lang="zh-CN" altLang="en-US" smtClean="0"/>
            </a:fld>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AB3B2AF9-C62A-4341-B77F-BC07F04B41C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FD6758C-859B-4FD5-B74A-572C44D8414B}" type="slidenum">
              <a:rPr lang="zh-CN" altLang="en-US" smtClean="0"/>
            </a:fld>
            <a:endParaRPr lang="zh-CN" alt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AB3B2AF9-C62A-4341-B77F-BC07F04B41C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FD6758C-859B-4FD5-B74A-572C44D8414B}" type="slidenum">
              <a:rPr lang="zh-CN" altLang="en-US" smtClean="0"/>
            </a:fld>
            <a:endParaRPr lang="zh-CN" alt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AB3B2AF9-C62A-4341-B77F-BC07F04B41C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FD6758C-859B-4FD5-B74A-572C44D8414B}" type="slidenum">
              <a:rPr lang="zh-CN" altLang="en-US" smtClean="0"/>
            </a:fld>
            <a:endParaRPr lang="zh-CN" alt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AB3B2AF9-C62A-4341-B77F-BC07F04B41C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FD6758C-859B-4FD5-B74A-572C44D8414B}"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E28730C5-3627-4922-B400-93B021601909}"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91F25B0-40DD-4A63-B933-C4ACA630C467}"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E28730C5-3627-4922-B400-93B021601909}"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D91F25B0-40DD-4A63-B933-C4ACA630C467}"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E28730C5-3627-4922-B400-93B021601909}"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D91F25B0-40DD-4A63-B933-C4ACA630C467}"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E28730C5-3627-4922-B400-93B021601909}"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91F25B0-40DD-4A63-B933-C4ACA630C467}"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E28730C5-3627-4922-B400-93B021601909}"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91F25B0-40DD-4A63-B933-C4ACA630C467}"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E28730C5-3627-4922-B400-93B021601909}"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91F25B0-40DD-4A63-B933-C4ACA630C467}"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2" Type="http://schemas.openxmlformats.org/officeDocument/2006/relationships/theme" Target="../theme/theme2.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1.xml"/><Relationship Id="rId8" Type="http://schemas.openxmlformats.org/officeDocument/2006/relationships/slideLayout" Target="../slideLayouts/slideLayout30.xml"/><Relationship Id="rId7" Type="http://schemas.openxmlformats.org/officeDocument/2006/relationships/slideLayout" Target="../slideLayouts/slideLayout29.xml"/><Relationship Id="rId6" Type="http://schemas.openxmlformats.org/officeDocument/2006/relationships/slideLayout" Target="../slideLayouts/slideLayout28.xml"/><Relationship Id="rId5" Type="http://schemas.openxmlformats.org/officeDocument/2006/relationships/slideLayout" Target="../slideLayouts/slideLayout27.xml"/><Relationship Id="rId4" Type="http://schemas.openxmlformats.org/officeDocument/2006/relationships/slideLayout" Target="../slideLayouts/slideLayout26.xml"/><Relationship Id="rId3" Type="http://schemas.openxmlformats.org/officeDocument/2006/relationships/slideLayout" Target="../slideLayouts/slideLayout25.xml"/><Relationship Id="rId2" Type="http://schemas.openxmlformats.org/officeDocument/2006/relationships/slideLayout" Target="../slideLayouts/slideLayout24.xml"/><Relationship Id="rId12" Type="http://schemas.openxmlformats.org/officeDocument/2006/relationships/theme" Target="../theme/theme3.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28730C5-3627-4922-B400-93B021601909}"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91F25B0-40DD-4A63-B933-C4ACA630C467}"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EE17615-3DFF-44EA-9E16-7AF52158A6D8}"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8E03665-0281-4901-B209-6CDE9C08AF62}"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3B2AF9-C62A-4341-B77F-BC07F04B41CE}"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FD6758C-859B-4FD5-B74A-572C44D8414B}"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9" Type="http://schemas.openxmlformats.org/officeDocument/2006/relationships/tags" Target="../tags/tag83.xml"/><Relationship Id="rId8" Type="http://schemas.openxmlformats.org/officeDocument/2006/relationships/tags" Target="../tags/tag82.xml"/><Relationship Id="rId7" Type="http://schemas.openxmlformats.org/officeDocument/2006/relationships/tags" Target="../tags/tag81.xml"/><Relationship Id="rId6" Type="http://schemas.openxmlformats.org/officeDocument/2006/relationships/tags" Target="../tags/tag80.xml"/><Relationship Id="rId5" Type="http://schemas.openxmlformats.org/officeDocument/2006/relationships/tags" Target="../tags/tag79.xml"/><Relationship Id="rId4" Type="http://schemas.openxmlformats.org/officeDocument/2006/relationships/tags" Target="../tags/tag78.xml"/><Relationship Id="rId3" Type="http://schemas.openxmlformats.org/officeDocument/2006/relationships/tags" Target="../tags/tag77.xml"/><Relationship Id="rId25" Type="http://schemas.openxmlformats.org/officeDocument/2006/relationships/slideLayout" Target="../slideLayouts/slideLayout18.xml"/><Relationship Id="rId24" Type="http://schemas.openxmlformats.org/officeDocument/2006/relationships/tags" Target="../tags/tag98.xml"/><Relationship Id="rId23" Type="http://schemas.openxmlformats.org/officeDocument/2006/relationships/tags" Target="../tags/tag97.xml"/><Relationship Id="rId22" Type="http://schemas.openxmlformats.org/officeDocument/2006/relationships/tags" Target="../tags/tag96.xml"/><Relationship Id="rId21" Type="http://schemas.openxmlformats.org/officeDocument/2006/relationships/tags" Target="../tags/tag95.xml"/><Relationship Id="rId20" Type="http://schemas.openxmlformats.org/officeDocument/2006/relationships/tags" Target="../tags/tag94.xml"/><Relationship Id="rId2" Type="http://schemas.openxmlformats.org/officeDocument/2006/relationships/tags" Target="../tags/tag76.xml"/><Relationship Id="rId19" Type="http://schemas.openxmlformats.org/officeDocument/2006/relationships/tags" Target="../tags/tag93.xml"/><Relationship Id="rId18" Type="http://schemas.openxmlformats.org/officeDocument/2006/relationships/tags" Target="../tags/tag92.xml"/><Relationship Id="rId17" Type="http://schemas.openxmlformats.org/officeDocument/2006/relationships/tags" Target="../tags/tag91.xml"/><Relationship Id="rId16" Type="http://schemas.openxmlformats.org/officeDocument/2006/relationships/tags" Target="../tags/tag90.xml"/><Relationship Id="rId15" Type="http://schemas.openxmlformats.org/officeDocument/2006/relationships/tags" Target="../tags/tag89.xml"/><Relationship Id="rId14" Type="http://schemas.openxmlformats.org/officeDocument/2006/relationships/tags" Target="../tags/tag88.xml"/><Relationship Id="rId13" Type="http://schemas.openxmlformats.org/officeDocument/2006/relationships/tags" Target="../tags/tag87.xml"/><Relationship Id="rId12" Type="http://schemas.openxmlformats.org/officeDocument/2006/relationships/tags" Target="../tags/tag86.xml"/><Relationship Id="rId11" Type="http://schemas.openxmlformats.org/officeDocument/2006/relationships/tags" Target="../tags/tag85.xml"/><Relationship Id="rId10" Type="http://schemas.openxmlformats.org/officeDocument/2006/relationships/tags" Target="../tags/tag84.xml"/><Relationship Id="rId1" Type="http://schemas.openxmlformats.org/officeDocument/2006/relationships/tags" Target="../tags/tag75.xml"/></Relationships>
</file>

<file path=ppt/slides/_rels/slide11.xml.rels><?xml version="1.0" encoding="UTF-8" standalone="yes"?>
<Relationships xmlns="http://schemas.openxmlformats.org/package/2006/relationships"><Relationship Id="rId9" Type="http://schemas.openxmlformats.org/officeDocument/2006/relationships/tags" Target="../tags/tag107.xml"/><Relationship Id="rId8" Type="http://schemas.openxmlformats.org/officeDocument/2006/relationships/tags" Target="../tags/tag106.xml"/><Relationship Id="rId7" Type="http://schemas.openxmlformats.org/officeDocument/2006/relationships/tags" Target="../tags/tag105.xml"/><Relationship Id="rId6" Type="http://schemas.openxmlformats.org/officeDocument/2006/relationships/tags" Target="../tags/tag104.xml"/><Relationship Id="rId5" Type="http://schemas.openxmlformats.org/officeDocument/2006/relationships/tags" Target="../tags/tag103.xml"/><Relationship Id="rId4" Type="http://schemas.openxmlformats.org/officeDocument/2006/relationships/tags" Target="../tags/tag102.xml"/><Relationship Id="rId3" Type="http://schemas.openxmlformats.org/officeDocument/2006/relationships/tags" Target="../tags/tag101.xml"/><Relationship Id="rId2" Type="http://schemas.openxmlformats.org/officeDocument/2006/relationships/tags" Target="../tags/tag100.xml"/><Relationship Id="rId13" Type="http://schemas.openxmlformats.org/officeDocument/2006/relationships/slideLayout" Target="../slideLayouts/slideLayout7.xml"/><Relationship Id="rId12" Type="http://schemas.openxmlformats.org/officeDocument/2006/relationships/tags" Target="../tags/tag110.xml"/><Relationship Id="rId11" Type="http://schemas.openxmlformats.org/officeDocument/2006/relationships/tags" Target="../tags/tag109.xml"/><Relationship Id="rId10" Type="http://schemas.openxmlformats.org/officeDocument/2006/relationships/tags" Target="../tags/tag108.xml"/><Relationship Id="rId1" Type="http://schemas.openxmlformats.org/officeDocument/2006/relationships/tags" Target="../tags/tag99.xml"/></Relationships>
</file>

<file path=ppt/slides/_rels/slide12.xml.rels><?xml version="1.0" encoding="UTF-8" standalone="yes"?>
<Relationships xmlns="http://schemas.openxmlformats.org/package/2006/relationships"><Relationship Id="rId9" Type="http://schemas.openxmlformats.org/officeDocument/2006/relationships/tags" Target="../tags/tag119.xml"/><Relationship Id="rId8" Type="http://schemas.openxmlformats.org/officeDocument/2006/relationships/tags" Target="../tags/tag118.xml"/><Relationship Id="rId7" Type="http://schemas.openxmlformats.org/officeDocument/2006/relationships/tags" Target="../tags/tag117.xml"/><Relationship Id="rId6" Type="http://schemas.openxmlformats.org/officeDocument/2006/relationships/tags" Target="../tags/tag116.xml"/><Relationship Id="rId5" Type="http://schemas.openxmlformats.org/officeDocument/2006/relationships/tags" Target="../tags/tag115.xml"/><Relationship Id="rId4" Type="http://schemas.openxmlformats.org/officeDocument/2006/relationships/tags" Target="../tags/tag114.xml"/><Relationship Id="rId3" Type="http://schemas.openxmlformats.org/officeDocument/2006/relationships/tags" Target="../tags/tag113.xml"/><Relationship Id="rId21" Type="http://schemas.openxmlformats.org/officeDocument/2006/relationships/slideLayout" Target="../slideLayouts/slideLayout7.xml"/><Relationship Id="rId20" Type="http://schemas.openxmlformats.org/officeDocument/2006/relationships/tags" Target="../tags/tag130.xml"/><Relationship Id="rId2" Type="http://schemas.openxmlformats.org/officeDocument/2006/relationships/tags" Target="../tags/tag112.xml"/><Relationship Id="rId19" Type="http://schemas.openxmlformats.org/officeDocument/2006/relationships/tags" Target="../tags/tag129.xml"/><Relationship Id="rId18" Type="http://schemas.openxmlformats.org/officeDocument/2006/relationships/tags" Target="../tags/tag128.xml"/><Relationship Id="rId17" Type="http://schemas.openxmlformats.org/officeDocument/2006/relationships/tags" Target="../tags/tag127.xml"/><Relationship Id="rId16" Type="http://schemas.openxmlformats.org/officeDocument/2006/relationships/tags" Target="../tags/tag126.xml"/><Relationship Id="rId15" Type="http://schemas.openxmlformats.org/officeDocument/2006/relationships/tags" Target="../tags/tag125.xml"/><Relationship Id="rId14" Type="http://schemas.openxmlformats.org/officeDocument/2006/relationships/tags" Target="../tags/tag124.xml"/><Relationship Id="rId13" Type="http://schemas.openxmlformats.org/officeDocument/2006/relationships/tags" Target="../tags/tag123.xml"/><Relationship Id="rId12" Type="http://schemas.openxmlformats.org/officeDocument/2006/relationships/tags" Target="../tags/tag122.xml"/><Relationship Id="rId11" Type="http://schemas.openxmlformats.org/officeDocument/2006/relationships/tags" Target="../tags/tag121.xml"/><Relationship Id="rId10" Type="http://schemas.openxmlformats.org/officeDocument/2006/relationships/tags" Target="../tags/tag120.xml"/><Relationship Id="rId1" Type="http://schemas.openxmlformats.org/officeDocument/2006/relationships/tags" Target="../tags/tag111.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image" Target="../media/image1.png"/></Relationships>
</file>

<file path=ppt/slides/_rels/slide14.xml.rels><?xml version="1.0" encoding="UTF-8" standalone="yes"?>
<Relationships xmlns="http://schemas.openxmlformats.org/package/2006/relationships"><Relationship Id="rId9" Type="http://schemas.openxmlformats.org/officeDocument/2006/relationships/tags" Target="../tags/tag139.xml"/><Relationship Id="rId8" Type="http://schemas.openxmlformats.org/officeDocument/2006/relationships/tags" Target="../tags/tag138.xml"/><Relationship Id="rId7" Type="http://schemas.openxmlformats.org/officeDocument/2006/relationships/tags" Target="../tags/tag137.xml"/><Relationship Id="rId6" Type="http://schemas.openxmlformats.org/officeDocument/2006/relationships/tags" Target="../tags/tag136.xml"/><Relationship Id="rId5" Type="http://schemas.openxmlformats.org/officeDocument/2006/relationships/tags" Target="../tags/tag135.xml"/><Relationship Id="rId4" Type="http://schemas.openxmlformats.org/officeDocument/2006/relationships/tags" Target="../tags/tag134.xml"/><Relationship Id="rId3" Type="http://schemas.openxmlformats.org/officeDocument/2006/relationships/tags" Target="../tags/tag133.xml"/><Relationship Id="rId2" Type="http://schemas.openxmlformats.org/officeDocument/2006/relationships/tags" Target="../tags/tag132.xml"/><Relationship Id="rId13" Type="http://schemas.openxmlformats.org/officeDocument/2006/relationships/slideLayout" Target="../slideLayouts/slideLayout7.xml"/><Relationship Id="rId12" Type="http://schemas.openxmlformats.org/officeDocument/2006/relationships/tags" Target="../tags/tag142.xml"/><Relationship Id="rId11" Type="http://schemas.openxmlformats.org/officeDocument/2006/relationships/tags" Target="../tags/tag141.xml"/><Relationship Id="rId10" Type="http://schemas.openxmlformats.org/officeDocument/2006/relationships/tags" Target="../tags/tag140.xml"/><Relationship Id="rId1" Type="http://schemas.openxmlformats.org/officeDocument/2006/relationships/tags" Target="../tags/tag131.xml"/></Relationships>
</file>

<file path=ppt/slides/_rels/slide15.xml.rels><?xml version="1.0" encoding="UTF-8" standalone="yes"?>
<Relationships xmlns="http://schemas.openxmlformats.org/package/2006/relationships"><Relationship Id="rId9" Type="http://schemas.openxmlformats.org/officeDocument/2006/relationships/tags" Target="../tags/tag151.xml"/><Relationship Id="rId8" Type="http://schemas.openxmlformats.org/officeDocument/2006/relationships/tags" Target="../tags/tag150.xml"/><Relationship Id="rId7" Type="http://schemas.openxmlformats.org/officeDocument/2006/relationships/tags" Target="../tags/tag149.xml"/><Relationship Id="rId6" Type="http://schemas.openxmlformats.org/officeDocument/2006/relationships/tags" Target="../tags/tag148.xml"/><Relationship Id="rId5" Type="http://schemas.openxmlformats.org/officeDocument/2006/relationships/tags" Target="../tags/tag147.xml"/><Relationship Id="rId4" Type="http://schemas.openxmlformats.org/officeDocument/2006/relationships/tags" Target="../tags/tag146.xml"/><Relationship Id="rId3" Type="http://schemas.openxmlformats.org/officeDocument/2006/relationships/tags" Target="../tags/tag145.xml"/><Relationship Id="rId22" Type="http://schemas.openxmlformats.org/officeDocument/2006/relationships/slideLayout" Target="../slideLayouts/slideLayout7.xml"/><Relationship Id="rId21" Type="http://schemas.openxmlformats.org/officeDocument/2006/relationships/tags" Target="../tags/tag163.xml"/><Relationship Id="rId20" Type="http://schemas.openxmlformats.org/officeDocument/2006/relationships/tags" Target="../tags/tag162.xml"/><Relationship Id="rId2" Type="http://schemas.openxmlformats.org/officeDocument/2006/relationships/tags" Target="../tags/tag144.xml"/><Relationship Id="rId19" Type="http://schemas.openxmlformats.org/officeDocument/2006/relationships/tags" Target="../tags/tag161.xml"/><Relationship Id="rId18" Type="http://schemas.openxmlformats.org/officeDocument/2006/relationships/tags" Target="../tags/tag160.xml"/><Relationship Id="rId17" Type="http://schemas.openxmlformats.org/officeDocument/2006/relationships/tags" Target="../tags/tag159.xml"/><Relationship Id="rId16" Type="http://schemas.openxmlformats.org/officeDocument/2006/relationships/tags" Target="../tags/tag158.xml"/><Relationship Id="rId15" Type="http://schemas.openxmlformats.org/officeDocument/2006/relationships/tags" Target="../tags/tag157.xml"/><Relationship Id="rId14" Type="http://schemas.openxmlformats.org/officeDocument/2006/relationships/tags" Target="../tags/tag156.xml"/><Relationship Id="rId13" Type="http://schemas.openxmlformats.org/officeDocument/2006/relationships/tags" Target="../tags/tag155.xml"/><Relationship Id="rId12" Type="http://schemas.openxmlformats.org/officeDocument/2006/relationships/tags" Target="../tags/tag154.xml"/><Relationship Id="rId11" Type="http://schemas.openxmlformats.org/officeDocument/2006/relationships/tags" Target="../tags/tag153.xml"/><Relationship Id="rId10" Type="http://schemas.openxmlformats.org/officeDocument/2006/relationships/tags" Target="../tags/tag152.xml"/><Relationship Id="rId1" Type="http://schemas.openxmlformats.org/officeDocument/2006/relationships/tags" Target="../tags/tag143.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image" Target="../media/image5.jpeg"/></Relationships>
</file>

<file path=ppt/slides/_rels/slide17.xml.rels><?xml version="1.0" encoding="UTF-8" standalone="yes"?>
<Relationships xmlns="http://schemas.openxmlformats.org/package/2006/relationships"><Relationship Id="rId9" Type="http://schemas.openxmlformats.org/officeDocument/2006/relationships/tags" Target="../tags/tag172.xml"/><Relationship Id="rId8" Type="http://schemas.openxmlformats.org/officeDocument/2006/relationships/tags" Target="../tags/tag171.xml"/><Relationship Id="rId7" Type="http://schemas.openxmlformats.org/officeDocument/2006/relationships/tags" Target="../tags/tag170.xml"/><Relationship Id="rId6" Type="http://schemas.openxmlformats.org/officeDocument/2006/relationships/tags" Target="../tags/tag169.xml"/><Relationship Id="rId5" Type="http://schemas.openxmlformats.org/officeDocument/2006/relationships/tags" Target="../tags/tag168.xml"/><Relationship Id="rId4" Type="http://schemas.openxmlformats.org/officeDocument/2006/relationships/tags" Target="../tags/tag167.xml"/><Relationship Id="rId3" Type="http://schemas.openxmlformats.org/officeDocument/2006/relationships/tags" Target="../tags/tag166.xml"/><Relationship Id="rId26" Type="http://schemas.openxmlformats.org/officeDocument/2006/relationships/slideLayout" Target="../slideLayouts/slideLayout7.xml"/><Relationship Id="rId25" Type="http://schemas.openxmlformats.org/officeDocument/2006/relationships/tags" Target="../tags/tag188.xml"/><Relationship Id="rId24" Type="http://schemas.openxmlformats.org/officeDocument/2006/relationships/tags" Target="../tags/tag187.xml"/><Relationship Id="rId23" Type="http://schemas.openxmlformats.org/officeDocument/2006/relationships/tags" Target="../tags/tag186.xml"/><Relationship Id="rId22" Type="http://schemas.openxmlformats.org/officeDocument/2006/relationships/tags" Target="../tags/tag185.xml"/><Relationship Id="rId21" Type="http://schemas.openxmlformats.org/officeDocument/2006/relationships/tags" Target="../tags/tag184.xml"/><Relationship Id="rId20" Type="http://schemas.openxmlformats.org/officeDocument/2006/relationships/tags" Target="../tags/tag183.xml"/><Relationship Id="rId2" Type="http://schemas.openxmlformats.org/officeDocument/2006/relationships/tags" Target="../tags/tag165.xml"/><Relationship Id="rId19" Type="http://schemas.openxmlformats.org/officeDocument/2006/relationships/tags" Target="../tags/tag182.xml"/><Relationship Id="rId18" Type="http://schemas.openxmlformats.org/officeDocument/2006/relationships/tags" Target="../tags/tag181.xml"/><Relationship Id="rId17" Type="http://schemas.openxmlformats.org/officeDocument/2006/relationships/tags" Target="../tags/tag180.xml"/><Relationship Id="rId16" Type="http://schemas.openxmlformats.org/officeDocument/2006/relationships/tags" Target="../tags/tag179.xml"/><Relationship Id="rId15" Type="http://schemas.openxmlformats.org/officeDocument/2006/relationships/tags" Target="../tags/tag178.xml"/><Relationship Id="rId14" Type="http://schemas.openxmlformats.org/officeDocument/2006/relationships/tags" Target="../tags/tag177.xml"/><Relationship Id="rId13" Type="http://schemas.openxmlformats.org/officeDocument/2006/relationships/tags" Target="../tags/tag176.xml"/><Relationship Id="rId12" Type="http://schemas.openxmlformats.org/officeDocument/2006/relationships/tags" Target="../tags/tag175.xml"/><Relationship Id="rId11" Type="http://schemas.openxmlformats.org/officeDocument/2006/relationships/tags" Target="../tags/tag174.xml"/><Relationship Id="rId10" Type="http://schemas.openxmlformats.org/officeDocument/2006/relationships/tags" Target="../tags/tag173.xml"/><Relationship Id="rId1" Type="http://schemas.openxmlformats.org/officeDocument/2006/relationships/tags" Target="../tags/tag164.xml"/></Relationships>
</file>

<file path=ppt/slides/_rels/slide18.xml.rels><?xml version="1.0" encoding="UTF-8" standalone="yes"?>
<Relationships xmlns="http://schemas.openxmlformats.org/package/2006/relationships"><Relationship Id="rId9" Type="http://schemas.openxmlformats.org/officeDocument/2006/relationships/tags" Target="../tags/tag197.xml"/><Relationship Id="rId8" Type="http://schemas.openxmlformats.org/officeDocument/2006/relationships/tags" Target="../tags/tag196.xml"/><Relationship Id="rId7" Type="http://schemas.openxmlformats.org/officeDocument/2006/relationships/tags" Target="../tags/tag195.xml"/><Relationship Id="rId6" Type="http://schemas.openxmlformats.org/officeDocument/2006/relationships/tags" Target="../tags/tag194.xml"/><Relationship Id="rId5" Type="http://schemas.openxmlformats.org/officeDocument/2006/relationships/tags" Target="../tags/tag193.xml"/><Relationship Id="rId4" Type="http://schemas.openxmlformats.org/officeDocument/2006/relationships/tags" Target="../tags/tag192.xml"/><Relationship Id="rId3" Type="http://schemas.openxmlformats.org/officeDocument/2006/relationships/tags" Target="../tags/tag191.xml"/><Relationship Id="rId26" Type="http://schemas.openxmlformats.org/officeDocument/2006/relationships/slideLayout" Target="../slideLayouts/slideLayout7.xml"/><Relationship Id="rId25" Type="http://schemas.openxmlformats.org/officeDocument/2006/relationships/tags" Target="../tags/tag213.xml"/><Relationship Id="rId24" Type="http://schemas.openxmlformats.org/officeDocument/2006/relationships/tags" Target="../tags/tag212.xml"/><Relationship Id="rId23" Type="http://schemas.openxmlformats.org/officeDocument/2006/relationships/tags" Target="../tags/tag211.xml"/><Relationship Id="rId22" Type="http://schemas.openxmlformats.org/officeDocument/2006/relationships/tags" Target="../tags/tag210.xml"/><Relationship Id="rId21" Type="http://schemas.openxmlformats.org/officeDocument/2006/relationships/tags" Target="../tags/tag209.xml"/><Relationship Id="rId20" Type="http://schemas.openxmlformats.org/officeDocument/2006/relationships/tags" Target="../tags/tag208.xml"/><Relationship Id="rId2" Type="http://schemas.openxmlformats.org/officeDocument/2006/relationships/tags" Target="../tags/tag190.xml"/><Relationship Id="rId19" Type="http://schemas.openxmlformats.org/officeDocument/2006/relationships/tags" Target="../tags/tag207.xml"/><Relationship Id="rId18" Type="http://schemas.openxmlformats.org/officeDocument/2006/relationships/tags" Target="../tags/tag206.xml"/><Relationship Id="rId17" Type="http://schemas.openxmlformats.org/officeDocument/2006/relationships/tags" Target="../tags/tag205.xml"/><Relationship Id="rId16" Type="http://schemas.openxmlformats.org/officeDocument/2006/relationships/tags" Target="../tags/tag204.xml"/><Relationship Id="rId15" Type="http://schemas.openxmlformats.org/officeDocument/2006/relationships/tags" Target="../tags/tag203.xml"/><Relationship Id="rId14" Type="http://schemas.openxmlformats.org/officeDocument/2006/relationships/tags" Target="../tags/tag202.xml"/><Relationship Id="rId13" Type="http://schemas.openxmlformats.org/officeDocument/2006/relationships/tags" Target="../tags/tag201.xml"/><Relationship Id="rId12" Type="http://schemas.openxmlformats.org/officeDocument/2006/relationships/tags" Target="../tags/tag200.xml"/><Relationship Id="rId11" Type="http://schemas.openxmlformats.org/officeDocument/2006/relationships/tags" Target="../tags/tag199.xml"/><Relationship Id="rId10" Type="http://schemas.openxmlformats.org/officeDocument/2006/relationships/tags" Target="../tags/tag198.xml"/><Relationship Id="rId1" Type="http://schemas.openxmlformats.org/officeDocument/2006/relationships/tags" Target="../tags/tag189.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5.jpeg"/></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23.xml"/><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image" Target="../media/image1.png"/></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image" Target="../media/image6.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9" Type="http://schemas.openxmlformats.org/officeDocument/2006/relationships/tags" Target="../tags/tag222.xml"/><Relationship Id="rId8" Type="http://schemas.openxmlformats.org/officeDocument/2006/relationships/tags" Target="../tags/tag221.xml"/><Relationship Id="rId7" Type="http://schemas.openxmlformats.org/officeDocument/2006/relationships/tags" Target="../tags/tag220.xml"/><Relationship Id="rId6" Type="http://schemas.openxmlformats.org/officeDocument/2006/relationships/tags" Target="../tags/tag219.xml"/><Relationship Id="rId5" Type="http://schemas.openxmlformats.org/officeDocument/2006/relationships/tags" Target="../tags/tag218.xml"/><Relationship Id="rId4" Type="http://schemas.openxmlformats.org/officeDocument/2006/relationships/tags" Target="../tags/tag217.xml"/><Relationship Id="rId3" Type="http://schemas.openxmlformats.org/officeDocument/2006/relationships/tags" Target="../tags/tag216.xml"/><Relationship Id="rId2" Type="http://schemas.openxmlformats.org/officeDocument/2006/relationships/tags" Target="../tags/tag215.xml"/><Relationship Id="rId15" Type="http://schemas.openxmlformats.org/officeDocument/2006/relationships/slideLayout" Target="../slideLayouts/slideLayout7.xml"/><Relationship Id="rId14" Type="http://schemas.openxmlformats.org/officeDocument/2006/relationships/tags" Target="../tags/tag227.xml"/><Relationship Id="rId13" Type="http://schemas.openxmlformats.org/officeDocument/2006/relationships/tags" Target="../tags/tag226.xml"/><Relationship Id="rId12" Type="http://schemas.openxmlformats.org/officeDocument/2006/relationships/tags" Target="../tags/tag225.xml"/><Relationship Id="rId11" Type="http://schemas.openxmlformats.org/officeDocument/2006/relationships/tags" Target="../tags/tag224.xml"/><Relationship Id="rId10" Type="http://schemas.openxmlformats.org/officeDocument/2006/relationships/tags" Target="../tags/tag223.xml"/><Relationship Id="rId1" Type="http://schemas.openxmlformats.org/officeDocument/2006/relationships/tags" Target="../tags/tag214.xml"/></Relationships>
</file>

<file path=ppt/slides/_rels/slide24.xml.rels><?xml version="1.0" encoding="UTF-8" standalone="yes"?>
<Relationships xmlns="http://schemas.openxmlformats.org/package/2006/relationships"><Relationship Id="rId9" Type="http://schemas.openxmlformats.org/officeDocument/2006/relationships/image" Target="../media/image3.svg"/><Relationship Id="rId8" Type="http://schemas.openxmlformats.org/officeDocument/2006/relationships/image" Target="../media/image9.png"/><Relationship Id="rId7" Type="http://schemas.openxmlformats.org/officeDocument/2006/relationships/tags" Target="../tags/tag230.xml"/><Relationship Id="rId6" Type="http://schemas.openxmlformats.org/officeDocument/2006/relationships/image" Target="../media/image2.svg"/><Relationship Id="rId5" Type="http://schemas.openxmlformats.org/officeDocument/2006/relationships/image" Target="../media/image8.png"/><Relationship Id="rId43" Type="http://schemas.openxmlformats.org/officeDocument/2006/relationships/slideLayout" Target="../slideLayouts/slideLayout7.xml"/><Relationship Id="rId42" Type="http://schemas.openxmlformats.org/officeDocument/2006/relationships/image" Target="../media/image12.svg"/><Relationship Id="rId41" Type="http://schemas.openxmlformats.org/officeDocument/2006/relationships/image" Target="../media/image18.png"/><Relationship Id="rId40" Type="http://schemas.openxmlformats.org/officeDocument/2006/relationships/tags" Target="../tags/tag245.xml"/><Relationship Id="rId4" Type="http://schemas.openxmlformats.org/officeDocument/2006/relationships/tags" Target="../tags/tag229.xml"/><Relationship Id="rId39" Type="http://schemas.openxmlformats.org/officeDocument/2006/relationships/image" Target="../media/image11.svg"/><Relationship Id="rId38" Type="http://schemas.openxmlformats.org/officeDocument/2006/relationships/image" Target="../media/image17.png"/><Relationship Id="rId37" Type="http://schemas.openxmlformats.org/officeDocument/2006/relationships/tags" Target="../tags/tag244.xml"/><Relationship Id="rId36" Type="http://schemas.openxmlformats.org/officeDocument/2006/relationships/image" Target="../media/image10.svg"/><Relationship Id="rId35" Type="http://schemas.openxmlformats.org/officeDocument/2006/relationships/image" Target="../media/image16.png"/><Relationship Id="rId34" Type="http://schemas.openxmlformats.org/officeDocument/2006/relationships/tags" Target="../tags/tag243.xml"/><Relationship Id="rId33" Type="http://schemas.openxmlformats.org/officeDocument/2006/relationships/image" Target="../media/image9.svg"/><Relationship Id="rId32" Type="http://schemas.openxmlformats.org/officeDocument/2006/relationships/image" Target="../media/image15.png"/><Relationship Id="rId31" Type="http://schemas.openxmlformats.org/officeDocument/2006/relationships/tags" Target="../tags/tag242.xml"/><Relationship Id="rId30" Type="http://schemas.openxmlformats.org/officeDocument/2006/relationships/image" Target="../media/image8.svg"/><Relationship Id="rId3" Type="http://schemas.openxmlformats.org/officeDocument/2006/relationships/image" Target="../media/image1.svg"/><Relationship Id="rId29" Type="http://schemas.openxmlformats.org/officeDocument/2006/relationships/image" Target="../media/image14.png"/><Relationship Id="rId28" Type="http://schemas.openxmlformats.org/officeDocument/2006/relationships/tags" Target="../tags/tag241.xml"/><Relationship Id="rId27" Type="http://schemas.openxmlformats.org/officeDocument/2006/relationships/image" Target="../media/image7.svg"/><Relationship Id="rId26" Type="http://schemas.openxmlformats.org/officeDocument/2006/relationships/image" Target="../media/image13.png"/><Relationship Id="rId25" Type="http://schemas.openxmlformats.org/officeDocument/2006/relationships/tags" Target="../tags/tag240.xml"/><Relationship Id="rId24" Type="http://schemas.openxmlformats.org/officeDocument/2006/relationships/tags" Target="../tags/tag239.xml"/><Relationship Id="rId23" Type="http://schemas.openxmlformats.org/officeDocument/2006/relationships/tags" Target="../tags/tag238.xml"/><Relationship Id="rId22" Type="http://schemas.openxmlformats.org/officeDocument/2006/relationships/tags" Target="../tags/tag237.xml"/><Relationship Id="rId21" Type="http://schemas.openxmlformats.org/officeDocument/2006/relationships/tags" Target="../tags/tag236.xml"/><Relationship Id="rId20" Type="http://schemas.openxmlformats.org/officeDocument/2006/relationships/tags" Target="../tags/tag235.xml"/><Relationship Id="rId2" Type="http://schemas.openxmlformats.org/officeDocument/2006/relationships/image" Target="../media/image7.png"/><Relationship Id="rId19" Type="http://schemas.openxmlformats.org/officeDocument/2006/relationships/tags" Target="../tags/tag234.xml"/><Relationship Id="rId18" Type="http://schemas.openxmlformats.org/officeDocument/2006/relationships/image" Target="../media/image6.svg"/><Relationship Id="rId17" Type="http://schemas.openxmlformats.org/officeDocument/2006/relationships/image" Target="../media/image12.png"/><Relationship Id="rId16" Type="http://schemas.openxmlformats.org/officeDocument/2006/relationships/tags" Target="../tags/tag233.xml"/><Relationship Id="rId15" Type="http://schemas.openxmlformats.org/officeDocument/2006/relationships/image" Target="../media/image5.svg"/><Relationship Id="rId14" Type="http://schemas.openxmlformats.org/officeDocument/2006/relationships/image" Target="../media/image11.png"/><Relationship Id="rId13" Type="http://schemas.openxmlformats.org/officeDocument/2006/relationships/tags" Target="../tags/tag232.xml"/><Relationship Id="rId12" Type="http://schemas.openxmlformats.org/officeDocument/2006/relationships/image" Target="../media/image4.svg"/><Relationship Id="rId11" Type="http://schemas.openxmlformats.org/officeDocument/2006/relationships/image" Target="../media/image10.png"/><Relationship Id="rId10" Type="http://schemas.openxmlformats.org/officeDocument/2006/relationships/tags" Target="../tags/tag231.xml"/><Relationship Id="rId1" Type="http://schemas.openxmlformats.org/officeDocument/2006/relationships/tags" Target="../tags/tag228.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image" Target="../media/image1.png"/></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image" Target="../media/image19.png"/></Relationships>
</file>

<file path=ppt/slides/_rels/slide27.xml.rels><?xml version="1.0" encoding="UTF-8" standalone="yes"?>
<Relationships xmlns="http://schemas.openxmlformats.org/package/2006/relationships"><Relationship Id="rId9" Type="http://schemas.openxmlformats.org/officeDocument/2006/relationships/tags" Target="../tags/tag254.xml"/><Relationship Id="rId8" Type="http://schemas.openxmlformats.org/officeDocument/2006/relationships/tags" Target="../tags/tag253.xml"/><Relationship Id="rId7" Type="http://schemas.openxmlformats.org/officeDocument/2006/relationships/tags" Target="../tags/tag252.xml"/><Relationship Id="rId6" Type="http://schemas.openxmlformats.org/officeDocument/2006/relationships/tags" Target="../tags/tag251.xml"/><Relationship Id="rId5" Type="http://schemas.openxmlformats.org/officeDocument/2006/relationships/tags" Target="../tags/tag250.xml"/><Relationship Id="rId4" Type="http://schemas.openxmlformats.org/officeDocument/2006/relationships/tags" Target="../tags/tag249.xml"/><Relationship Id="rId31" Type="http://schemas.openxmlformats.org/officeDocument/2006/relationships/slideLayout" Target="../slideLayouts/slideLayout7.xml"/><Relationship Id="rId30" Type="http://schemas.openxmlformats.org/officeDocument/2006/relationships/tags" Target="../tags/tag275.xml"/><Relationship Id="rId3" Type="http://schemas.openxmlformats.org/officeDocument/2006/relationships/tags" Target="../tags/tag248.xml"/><Relationship Id="rId29" Type="http://schemas.openxmlformats.org/officeDocument/2006/relationships/tags" Target="../tags/tag274.xml"/><Relationship Id="rId28" Type="http://schemas.openxmlformats.org/officeDocument/2006/relationships/tags" Target="../tags/tag273.xml"/><Relationship Id="rId27" Type="http://schemas.openxmlformats.org/officeDocument/2006/relationships/tags" Target="../tags/tag272.xml"/><Relationship Id="rId26" Type="http://schemas.openxmlformats.org/officeDocument/2006/relationships/tags" Target="../tags/tag271.xml"/><Relationship Id="rId25" Type="http://schemas.openxmlformats.org/officeDocument/2006/relationships/tags" Target="../tags/tag270.xml"/><Relationship Id="rId24" Type="http://schemas.openxmlformats.org/officeDocument/2006/relationships/tags" Target="../tags/tag269.xml"/><Relationship Id="rId23" Type="http://schemas.openxmlformats.org/officeDocument/2006/relationships/tags" Target="../tags/tag268.xml"/><Relationship Id="rId22" Type="http://schemas.openxmlformats.org/officeDocument/2006/relationships/tags" Target="../tags/tag267.xml"/><Relationship Id="rId21" Type="http://schemas.openxmlformats.org/officeDocument/2006/relationships/tags" Target="../tags/tag266.xml"/><Relationship Id="rId20" Type="http://schemas.openxmlformats.org/officeDocument/2006/relationships/tags" Target="../tags/tag265.xml"/><Relationship Id="rId2" Type="http://schemas.openxmlformats.org/officeDocument/2006/relationships/tags" Target="../tags/tag247.xml"/><Relationship Id="rId19" Type="http://schemas.openxmlformats.org/officeDocument/2006/relationships/tags" Target="../tags/tag264.xml"/><Relationship Id="rId18" Type="http://schemas.openxmlformats.org/officeDocument/2006/relationships/tags" Target="../tags/tag263.xml"/><Relationship Id="rId17" Type="http://schemas.openxmlformats.org/officeDocument/2006/relationships/tags" Target="../tags/tag262.xml"/><Relationship Id="rId16" Type="http://schemas.openxmlformats.org/officeDocument/2006/relationships/tags" Target="../tags/tag261.xml"/><Relationship Id="rId15" Type="http://schemas.openxmlformats.org/officeDocument/2006/relationships/tags" Target="../tags/tag260.xml"/><Relationship Id="rId14" Type="http://schemas.openxmlformats.org/officeDocument/2006/relationships/tags" Target="../tags/tag259.xml"/><Relationship Id="rId13" Type="http://schemas.openxmlformats.org/officeDocument/2006/relationships/tags" Target="../tags/tag258.xml"/><Relationship Id="rId12" Type="http://schemas.openxmlformats.org/officeDocument/2006/relationships/tags" Target="../tags/tag257.xml"/><Relationship Id="rId11" Type="http://schemas.openxmlformats.org/officeDocument/2006/relationships/tags" Target="../tags/tag256.xml"/><Relationship Id="rId10" Type="http://schemas.openxmlformats.org/officeDocument/2006/relationships/tags" Target="../tags/tag255.xml"/><Relationship Id="rId1" Type="http://schemas.openxmlformats.org/officeDocument/2006/relationships/tags" Target="../tags/tag24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9" Type="http://schemas.openxmlformats.org/officeDocument/2006/relationships/image" Target="../media/image15.svg"/><Relationship Id="rId8" Type="http://schemas.openxmlformats.org/officeDocument/2006/relationships/image" Target="../media/image22.png"/><Relationship Id="rId7" Type="http://schemas.openxmlformats.org/officeDocument/2006/relationships/tags" Target="../tags/tag278.xml"/><Relationship Id="rId6" Type="http://schemas.openxmlformats.org/officeDocument/2006/relationships/image" Target="../media/image14.svg"/><Relationship Id="rId51" Type="http://schemas.openxmlformats.org/officeDocument/2006/relationships/slideLayout" Target="../slideLayouts/slideLayout7.xml"/><Relationship Id="rId50" Type="http://schemas.openxmlformats.org/officeDocument/2006/relationships/tags" Target="../tags/tag295.xml"/><Relationship Id="rId5" Type="http://schemas.openxmlformats.org/officeDocument/2006/relationships/image" Target="../media/image21.png"/><Relationship Id="rId49" Type="http://schemas.openxmlformats.org/officeDocument/2006/relationships/tags" Target="../tags/tag294.xml"/><Relationship Id="rId48" Type="http://schemas.openxmlformats.org/officeDocument/2006/relationships/tags" Target="../tags/tag293.xml"/><Relationship Id="rId47" Type="http://schemas.openxmlformats.org/officeDocument/2006/relationships/tags" Target="../tags/tag292.xml"/><Relationship Id="rId46" Type="http://schemas.openxmlformats.org/officeDocument/2006/relationships/tags" Target="../tags/tag291.xml"/><Relationship Id="rId45" Type="http://schemas.openxmlformats.org/officeDocument/2006/relationships/image" Target="../media/image27.svg"/><Relationship Id="rId44" Type="http://schemas.openxmlformats.org/officeDocument/2006/relationships/image" Target="../media/image34.png"/><Relationship Id="rId43" Type="http://schemas.openxmlformats.org/officeDocument/2006/relationships/tags" Target="../tags/tag290.xml"/><Relationship Id="rId42" Type="http://schemas.openxmlformats.org/officeDocument/2006/relationships/image" Target="../media/image26.svg"/><Relationship Id="rId41" Type="http://schemas.openxmlformats.org/officeDocument/2006/relationships/image" Target="../media/image33.png"/><Relationship Id="rId40" Type="http://schemas.openxmlformats.org/officeDocument/2006/relationships/tags" Target="../tags/tag289.xml"/><Relationship Id="rId4" Type="http://schemas.openxmlformats.org/officeDocument/2006/relationships/tags" Target="../tags/tag277.xml"/><Relationship Id="rId39" Type="http://schemas.openxmlformats.org/officeDocument/2006/relationships/image" Target="../media/image25.svg"/><Relationship Id="rId38" Type="http://schemas.openxmlformats.org/officeDocument/2006/relationships/image" Target="../media/image32.png"/><Relationship Id="rId37" Type="http://schemas.openxmlformats.org/officeDocument/2006/relationships/tags" Target="../tags/tag288.xml"/><Relationship Id="rId36" Type="http://schemas.openxmlformats.org/officeDocument/2006/relationships/image" Target="../media/image24.svg"/><Relationship Id="rId35" Type="http://schemas.openxmlformats.org/officeDocument/2006/relationships/image" Target="../media/image31.png"/><Relationship Id="rId34" Type="http://schemas.openxmlformats.org/officeDocument/2006/relationships/tags" Target="../tags/tag287.xml"/><Relationship Id="rId33" Type="http://schemas.openxmlformats.org/officeDocument/2006/relationships/image" Target="../media/image23.svg"/><Relationship Id="rId32" Type="http://schemas.openxmlformats.org/officeDocument/2006/relationships/image" Target="../media/image30.png"/><Relationship Id="rId31" Type="http://schemas.openxmlformats.org/officeDocument/2006/relationships/tags" Target="../tags/tag286.xml"/><Relationship Id="rId30" Type="http://schemas.openxmlformats.org/officeDocument/2006/relationships/image" Target="../media/image22.svg"/><Relationship Id="rId3" Type="http://schemas.openxmlformats.org/officeDocument/2006/relationships/image" Target="../media/image13.svg"/><Relationship Id="rId29" Type="http://schemas.openxmlformats.org/officeDocument/2006/relationships/image" Target="../media/image29.png"/><Relationship Id="rId28" Type="http://schemas.openxmlformats.org/officeDocument/2006/relationships/tags" Target="../tags/tag285.xml"/><Relationship Id="rId27" Type="http://schemas.openxmlformats.org/officeDocument/2006/relationships/image" Target="../media/image21.svg"/><Relationship Id="rId26" Type="http://schemas.openxmlformats.org/officeDocument/2006/relationships/image" Target="../media/image28.png"/><Relationship Id="rId25" Type="http://schemas.openxmlformats.org/officeDocument/2006/relationships/tags" Target="../tags/tag284.xml"/><Relationship Id="rId24" Type="http://schemas.openxmlformats.org/officeDocument/2006/relationships/image" Target="../media/image20.svg"/><Relationship Id="rId23" Type="http://schemas.openxmlformats.org/officeDocument/2006/relationships/image" Target="../media/image27.png"/><Relationship Id="rId22" Type="http://schemas.openxmlformats.org/officeDocument/2006/relationships/tags" Target="../tags/tag283.xml"/><Relationship Id="rId21" Type="http://schemas.openxmlformats.org/officeDocument/2006/relationships/image" Target="../media/image19.svg"/><Relationship Id="rId20" Type="http://schemas.openxmlformats.org/officeDocument/2006/relationships/image" Target="../media/image26.png"/><Relationship Id="rId2" Type="http://schemas.openxmlformats.org/officeDocument/2006/relationships/image" Target="../media/image20.png"/><Relationship Id="rId19" Type="http://schemas.openxmlformats.org/officeDocument/2006/relationships/tags" Target="../tags/tag282.xml"/><Relationship Id="rId18" Type="http://schemas.openxmlformats.org/officeDocument/2006/relationships/image" Target="../media/image18.svg"/><Relationship Id="rId17" Type="http://schemas.openxmlformats.org/officeDocument/2006/relationships/image" Target="../media/image25.png"/><Relationship Id="rId16" Type="http://schemas.openxmlformats.org/officeDocument/2006/relationships/tags" Target="../tags/tag281.xml"/><Relationship Id="rId15" Type="http://schemas.openxmlformats.org/officeDocument/2006/relationships/image" Target="../media/image17.svg"/><Relationship Id="rId14" Type="http://schemas.openxmlformats.org/officeDocument/2006/relationships/image" Target="../media/image24.png"/><Relationship Id="rId13" Type="http://schemas.openxmlformats.org/officeDocument/2006/relationships/tags" Target="../tags/tag280.xml"/><Relationship Id="rId12" Type="http://schemas.openxmlformats.org/officeDocument/2006/relationships/image" Target="../media/image16.svg"/><Relationship Id="rId11" Type="http://schemas.openxmlformats.org/officeDocument/2006/relationships/image" Target="../media/image23.png"/><Relationship Id="rId10" Type="http://schemas.openxmlformats.org/officeDocument/2006/relationships/tags" Target="../tags/tag279.xml"/><Relationship Id="rId1" Type="http://schemas.openxmlformats.org/officeDocument/2006/relationships/tags" Target="../tags/tag27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image" Target="../media/image1.png"/></Relationships>
</file>

<file path=ppt/slides/_rels/slide5.xml.rels><?xml version="1.0" encoding="UTF-8" standalone="yes"?>
<Relationships xmlns="http://schemas.openxmlformats.org/package/2006/relationships"><Relationship Id="rId9" Type="http://schemas.openxmlformats.org/officeDocument/2006/relationships/tags" Target="../tags/tag12.xml"/><Relationship Id="rId8" Type="http://schemas.openxmlformats.org/officeDocument/2006/relationships/tags" Target="../tags/tag11.xml"/><Relationship Id="rId7" Type="http://schemas.openxmlformats.org/officeDocument/2006/relationships/tags" Target="../tags/tag10.xml"/><Relationship Id="rId6" Type="http://schemas.openxmlformats.org/officeDocument/2006/relationships/tags" Target="../tags/tag9.xml"/><Relationship Id="rId5" Type="http://schemas.openxmlformats.org/officeDocument/2006/relationships/tags" Target="../tags/tag8.xml"/><Relationship Id="rId43" Type="http://schemas.openxmlformats.org/officeDocument/2006/relationships/slideLayout" Target="../slideLayouts/slideLayout18.xml"/><Relationship Id="rId42" Type="http://schemas.openxmlformats.org/officeDocument/2006/relationships/tags" Target="../tags/tag45.xml"/><Relationship Id="rId41" Type="http://schemas.openxmlformats.org/officeDocument/2006/relationships/tags" Target="../tags/tag44.xml"/><Relationship Id="rId40" Type="http://schemas.openxmlformats.org/officeDocument/2006/relationships/tags" Target="../tags/tag43.xml"/><Relationship Id="rId4" Type="http://schemas.openxmlformats.org/officeDocument/2006/relationships/tags" Target="../tags/tag7.xml"/><Relationship Id="rId39" Type="http://schemas.openxmlformats.org/officeDocument/2006/relationships/tags" Target="../tags/tag42.xml"/><Relationship Id="rId38" Type="http://schemas.openxmlformats.org/officeDocument/2006/relationships/tags" Target="../tags/tag41.xml"/><Relationship Id="rId37" Type="http://schemas.openxmlformats.org/officeDocument/2006/relationships/tags" Target="../tags/tag40.xml"/><Relationship Id="rId36" Type="http://schemas.openxmlformats.org/officeDocument/2006/relationships/tags" Target="../tags/tag39.xml"/><Relationship Id="rId35" Type="http://schemas.openxmlformats.org/officeDocument/2006/relationships/tags" Target="../tags/tag38.xml"/><Relationship Id="rId34" Type="http://schemas.openxmlformats.org/officeDocument/2006/relationships/tags" Target="../tags/tag37.xml"/><Relationship Id="rId33" Type="http://schemas.openxmlformats.org/officeDocument/2006/relationships/tags" Target="../tags/tag36.xml"/><Relationship Id="rId32" Type="http://schemas.openxmlformats.org/officeDocument/2006/relationships/tags" Target="../tags/tag35.xml"/><Relationship Id="rId31" Type="http://schemas.openxmlformats.org/officeDocument/2006/relationships/tags" Target="../tags/tag34.xml"/><Relationship Id="rId30" Type="http://schemas.openxmlformats.org/officeDocument/2006/relationships/tags" Target="../tags/tag33.xml"/><Relationship Id="rId3" Type="http://schemas.openxmlformats.org/officeDocument/2006/relationships/tags" Target="../tags/tag6.xml"/><Relationship Id="rId29" Type="http://schemas.openxmlformats.org/officeDocument/2006/relationships/tags" Target="../tags/tag32.xml"/><Relationship Id="rId28" Type="http://schemas.openxmlformats.org/officeDocument/2006/relationships/tags" Target="../tags/tag31.xml"/><Relationship Id="rId27" Type="http://schemas.openxmlformats.org/officeDocument/2006/relationships/tags" Target="../tags/tag30.xml"/><Relationship Id="rId26" Type="http://schemas.openxmlformats.org/officeDocument/2006/relationships/tags" Target="../tags/tag29.xml"/><Relationship Id="rId25" Type="http://schemas.openxmlformats.org/officeDocument/2006/relationships/tags" Target="../tags/tag28.xml"/><Relationship Id="rId24" Type="http://schemas.openxmlformats.org/officeDocument/2006/relationships/tags" Target="../tags/tag27.xml"/><Relationship Id="rId23" Type="http://schemas.openxmlformats.org/officeDocument/2006/relationships/tags" Target="../tags/tag26.xml"/><Relationship Id="rId22" Type="http://schemas.openxmlformats.org/officeDocument/2006/relationships/tags" Target="../tags/tag25.xml"/><Relationship Id="rId21" Type="http://schemas.openxmlformats.org/officeDocument/2006/relationships/tags" Target="../tags/tag24.xml"/><Relationship Id="rId20" Type="http://schemas.openxmlformats.org/officeDocument/2006/relationships/tags" Target="../tags/tag23.xml"/><Relationship Id="rId2" Type="http://schemas.openxmlformats.org/officeDocument/2006/relationships/tags" Target="../tags/tag5.xml"/><Relationship Id="rId19" Type="http://schemas.openxmlformats.org/officeDocument/2006/relationships/tags" Target="../tags/tag22.xml"/><Relationship Id="rId18" Type="http://schemas.openxmlformats.org/officeDocument/2006/relationships/tags" Target="../tags/tag21.xml"/><Relationship Id="rId17" Type="http://schemas.openxmlformats.org/officeDocument/2006/relationships/tags" Target="../tags/tag20.xml"/><Relationship Id="rId16" Type="http://schemas.openxmlformats.org/officeDocument/2006/relationships/tags" Target="../tags/tag19.xml"/><Relationship Id="rId15" Type="http://schemas.openxmlformats.org/officeDocument/2006/relationships/tags" Target="../tags/tag18.xml"/><Relationship Id="rId14" Type="http://schemas.openxmlformats.org/officeDocument/2006/relationships/tags" Target="../tags/tag17.xml"/><Relationship Id="rId13" Type="http://schemas.openxmlformats.org/officeDocument/2006/relationships/tags" Target="../tags/tag16.xml"/><Relationship Id="rId12" Type="http://schemas.openxmlformats.org/officeDocument/2006/relationships/tags" Target="../tags/tag15.xml"/><Relationship Id="rId11" Type="http://schemas.openxmlformats.org/officeDocument/2006/relationships/tags" Target="../tags/tag14.xml"/><Relationship Id="rId10" Type="http://schemas.openxmlformats.org/officeDocument/2006/relationships/tags" Target="../tags/tag13.xml"/><Relationship Id="rId1" Type="http://schemas.openxmlformats.org/officeDocument/2006/relationships/tags" Target="../tags/tag4.xml"/></Relationships>
</file>

<file path=ppt/slides/_rels/slide6.xml.rels><?xml version="1.0" encoding="UTF-8" standalone="yes"?>
<Relationships xmlns="http://schemas.openxmlformats.org/package/2006/relationships"><Relationship Id="rId9" Type="http://schemas.openxmlformats.org/officeDocument/2006/relationships/tags" Target="../tags/tag54.xml"/><Relationship Id="rId8" Type="http://schemas.openxmlformats.org/officeDocument/2006/relationships/tags" Target="../tags/tag53.xml"/><Relationship Id="rId7" Type="http://schemas.openxmlformats.org/officeDocument/2006/relationships/tags" Target="../tags/tag52.xml"/><Relationship Id="rId6" Type="http://schemas.openxmlformats.org/officeDocument/2006/relationships/tags" Target="../tags/tag51.xml"/><Relationship Id="rId5" Type="http://schemas.openxmlformats.org/officeDocument/2006/relationships/tags" Target="../tags/tag50.xml"/><Relationship Id="rId4" Type="http://schemas.openxmlformats.org/officeDocument/2006/relationships/tags" Target="../tags/tag49.xml"/><Relationship Id="rId3" Type="http://schemas.openxmlformats.org/officeDocument/2006/relationships/tags" Target="../tags/tag48.xml"/><Relationship Id="rId2" Type="http://schemas.openxmlformats.org/officeDocument/2006/relationships/tags" Target="../tags/tag47.xml"/><Relationship Id="rId17" Type="http://schemas.openxmlformats.org/officeDocument/2006/relationships/slideLayout" Target="../slideLayouts/slideLayout7.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tags" Target="../tags/tag56.xml"/><Relationship Id="rId10" Type="http://schemas.openxmlformats.org/officeDocument/2006/relationships/tags" Target="../tags/tag55.xml"/><Relationship Id="rId1" Type="http://schemas.openxmlformats.org/officeDocument/2006/relationships/tags" Target="../tags/tag46.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image" Target="../media/image1.png"/></Relationships>
</file>

<file path=ppt/slides/_rels/slide8.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microsoft.com/office/2007/relationships/hdphoto" Target="../media/image4.wdp"/><Relationship Id="rId2" Type="http://schemas.openxmlformats.org/officeDocument/2006/relationships/image" Target="../media/image3.png"/><Relationship Id="rId1" Type="http://schemas.openxmlformats.org/officeDocument/2006/relationships/image" Target="../media/image2.png"/></Relationships>
</file>

<file path=ppt/slides/_rels/slide9.xml.rels><?xml version="1.0" encoding="UTF-8" standalone="yes"?>
<Relationships xmlns="http://schemas.openxmlformats.org/package/2006/relationships"><Relationship Id="rId9" Type="http://schemas.openxmlformats.org/officeDocument/2006/relationships/tags" Target="../tags/tag70.xml"/><Relationship Id="rId8" Type="http://schemas.openxmlformats.org/officeDocument/2006/relationships/tags" Target="../tags/tag69.xml"/><Relationship Id="rId7" Type="http://schemas.openxmlformats.org/officeDocument/2006/relationships/tags" Target="../tags/tag68.xml"/><Relationship Id="rId6" Type="http://schemas.openxmlformats.org/officeDocument/2006/relationships/tags" Target="../tags/tag67.xml"/><Relationship Id="rId5" Type="http://schemas.openxmlformats.org/officeDocument/2006/relationships/tags" Target="../tags/tag66.xml"/><Relationship Id="rId4" Type="http://schemas.openxmlformats.org/officeDocument/2006/relationships/tags" Target="../tags/tag65.xml"/><Relationship Id="rId3" Type="http://schemas.openxmlformats.org/officeDocument/2006/relationships/tags" Target="../tags/tag64.xml"/><Relationship Id="rId2" Type="http://schemas.openxmlformats.org/officeDocument/2006/relationships/tags" Target="../tags/tag63.xml"/><Relationship Id="rId14" Type="http://schemas.openxmlformats.org/officeDocument/2006/relationships/slideLayout" Target="../slideLayouts/slideLayout7.xml"/><Relationship Id="rId13" Type="http://schemas.openxmlformats.org/officeDocument/2006/relationships/tags" Target="../tags/tag74.xml"/><Relationship Id="rId12" Type="http://schemas.openxmlformats.org/officeDocument/2006/relationships/tags" Target="../tags/tag73.xml"/><Relationship Id="rId11" Type="http://schemas.openxmlformats.org/officeDocument/2006/relationships/tags" Target="../tags/tag72.xml"/><Relationship Id="rId10" Type="http://schemas.openxmlformats.org/officeDocument/2006/relationships/tags" Target="../tags/tag71.xml"/><Relationship Id="rId1" Type="http://schemas.openxmlformats.org/officeDocument/2006/relationships/tags" Target="../tags/tag6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6699"/>
        </a:solidFill>
        <a:effectLst/>
      </p:bgPr>
    </p:bg>
    <p:spTree>
      <p:nvGrpSpPr>
        <p:cNvPr id="1" name=""/>
        <p:cNvGrpSpPr/>
        <p:nvPr/>
      </p:nvGrpSpPr>
      <p:grpSpPr>
        <a:xfrm>
          <a:off x="0" y="0"/>
          <a:ext cx="0" cy="0"/>
          <a:chOff x="0" y="0"/>
          <a:chExt cx="0" cy="0"/>
        </a:xfrm>
      </p:grpSpPr>
      <p:grpSp>
        <p:nvGrpSpPr>
          <p:cNvPr id="3" name="组合 2"/>
          <p:cNvGrpSpPr/>
          <p:nvPr/>
        </p:nvGrpSpPr>
        <p:grpSpPr>
          <a:xfrm>
            <a:off x="0" y="378281"/>
            <a:ext cx="12192000" cy="6109605"/>
            <a:chOff x="0" y="378281"/>
            <a:chExt cx="12192000" cy="6109605"/>
          </a:xfrm>
        </p:grpSpPr>
        <p:sp>
          <p:nvSpPr>
            <p:cNvPr id="4" name="矩形 3"/>
            <p:cNvSpPr/>
            <p:nvPr/>
          </p:nvSpPr>
          <p:spPr>
            <a:xfrm>
              <a:off x="355599" y="391886"/>
              <a:ext cx="11509829" cy="6096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5" name="流程图: 手动输入 4"/>
            <p:cNvSpPr/>
            <p:nvPr/>
          </p:nvSpPr>
          <p:spPr>
            <a:xfrm rot="5400000">
              <a:off x="1175657" y="4397829"/>
              <a:ext cx="914400" cy="3265714"/>
            </a:xfrm>
            <a:prstGeom prst="flowChartManualInput">
              <a:avLst/>
            </a:prstGeom>
            <a:solidFill>
              <a:srgbClr val="0066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6" name="流程图: 手动输入 5"/>
            <p:cNvSpPr/>
            <p:nvPr/>
          </p:nvSpPr>
          <p:spPr>
            <a:xfrm rot="16200000">
              <a:off x="10101943" y="-797376"/>
              <a:ext cx="914400" cy="3265714"/>
            </a:xfrm>
            <a:prstGeom prst="flowChartManualInput">
              <a:avLst/>
            </a:prstGeom>
            <a:solidFill>
              <a:srgbClr val="0066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grpSp>
      <p:grpSp>
        <p:nvGrpSpPr>
          <p:cNvPr id="2" name="组合 1"/>
          <p:cNvGrpSpPr/>
          <p:nvPr/>
        </p:nvGrpSpPr>
        <p:grpSpPr>
          <a:xfrm>
            <a:off x="326572" y="3341916"/>
            <a:ext cx="11526156" cy="182336"/>
            <a:chOff x="326572" y="3341916"/>
            <a:chExt cx="11526156" cy="182336"/>
          </a:xfrm>
        </p:grpSpPr>
        <p:grpSp>
          <p:nvGrpSpPr>
            <p:cNvPr id="21" name="组合 20"/>
            <p:cNvGrpSpPr/>
            <p:nvPr/>
          </p:nvGrpSpPr>
          <p:grpSpPr>
            <a:xfrm>
              <a:off x="326572" y="3341916"/>
              <a:ext cx="1959428" cy="182336"/>
              <a:chOff x="326572" y="3341916"/>
              <a:chExt cx="1959428" cy="182336"/>
            </a:xfrm>
          </p:grpSpPr>
          <p:cxnSp>
            <p:nvCxnSpPr>
              <p:cNvPr id="8" name="直接连接符 7"/>
              <p:cNvCxnSpPr/>
              <p:nvPr/>
            </p:nvCxnSpPr>
            <p:spPr>
              <a:xfrm>
                <a:off x="326572" y="3433084"/>
                <a:ext cx="1758042" cy="0"/>
              </a:xfrm>
              <a:prstGeom prst="line">
                <a:avLst/>
              </a:prstGeom>
              <a:ln>
                <a:solidFill>
                  <a:srgbClr val="006699"/>
                </a:solidFill>
              </a:ln>
            </p:spPr>
            <p:style>
              <a:lnRef idx="1">
                <a:schemeClr val="accent1"/>
              </a:lnRef>
              <a:fillRef idx="0">
                <a:schemeClr val="accent1"/>
              </a:fillRef>
              <a:effectRef idx="0">
                <a:schemeClr val="accent1"/>
              </a:effectRef>
              <a:fontRef idx="minor">
                <a:schemeClr val="tx1"/>
              </a:fontRef>
            </p:style>
          </p:cxnSp>
          <p:sp>
            <p:nvSpPr>
              <p:cNvPr id="9" name="椭圆 8"/>
              <p:cNvSpPr/>
              <p:nvPr/>
            </p:nvSpPr>
            <p:spPr>
              <a:xfrm>
                <a:off x="2103664" y="3341916"/>
                <a:ext cx="182336" cy="182336"/>
              </a:xfrm>
              <a:prstGeom prst="ellipse">
                <a:avLst/>
              </a:prstGeom>
              <a:noFill/>
              <a:ln>
                <a:solidFill>
                  <a:srgbClr val="006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grpSp>
        <p:grpSp>
          <p:nvGrpSpPr>
            <p:cNvPr id="22" name="组合 21"/>
            <p:cNvGrpSpPr/>
            <p:nvPr/>
          </p:nvGrpSpPr>
          <p:grpSpPr>
            <a:xfrm>
              <a:off x="9935027" y="3341916"/>
              <a:ext cx="1917701" cy="182336"/>
              <a:chOff x="9935027" y="3341916"/>
              <a:chExt cx="1917701" cy="182336"/>
            </a:xfrm>
          </p:grpSpPr>
          <p:cxnSp>
            <p:nvCxnSpPr>
              <p:cNvPr id="13" name="直接连接符 12"/>
              <p:cNvCxnSpPr/>
              <p:nvPr/>
            </p:nvCxnSpPr>
            <p:spPr>
              <a:xfrm flipH="1">
                <a:off x="10123714" y="3427186"/>
                <a:ext cx="1729014" cy="0"/>
              </a:xfrm>
              <a:prstGeom prst="line">
                <a:avLst/>
              </a:prstGeom>
              <a:ln>
                <a:solidFill>
                  <a:srgbClr val="006699"/>
                </a:solidFill>
              </a:ln>
            </p:spPr>
            <p:style>
              <a:lnRef idx="1">
                <a:schemeClr val="accent1"/>
              </a:lnRef>
              <a:fillRef idx="0">
                <a:schemeClr val="accent1"/>
              </a:fillRef>
              <a:effectRef idx="0">
                <a:schemeClr val="accent1"/>
              </a:effectRef>
              <a:fontRef idx="minor">
                <a:schemeClr val="tx1"/>
              </a:fontRef>
            </p:style>
          </p:cxnSp>
          <p:sp>
            <p:nvSpPr>
              <p:cNvPr id="14" name="椭圆 13"/>
              <p:cNvSpPr/>
              <p:nvPr/>
            </p:nvSpPr>
            <p:spPr>
              <a:xfrm rot="10800000">
                <a:off x="9935027" y="3341916"/>
                <a:ext cx="182336" cy="182336"/>
              </a:xfrm>
              <a:prstGeom prst="ellipse">
                <a:avLst/>
              </a:prstGeom>
              <a:noFill/>
              <a:ln>
                <a:solidFill>
                  <a:srgbClr val="006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grpSp>
      </p:grpSp>
      <p:sp>
        <p:nvSpPr>
          <p:cNvPr id="15" name="矩形 14"/>
          <p:cNvSpPr/>
          <p:nvPr/>
        </p:nvSpPr>
        <p:spPr>
          <a:xfrm>
            <a:off x="2103755" y="2966085"/>
            <a:ext cx="7966075" cy="922020"/>
          </a:xfrm>
          <a:prstGeom prst="rect">
            <a:avLst/>
          </a:prstGeom>
          <a:effectLst>
            <a:outerShdw blurRad="63500" sx="102000" sy="102000" algn="ctr" rotWithShape="0">
              <a:prstClr val="black">
                <a:alpha val="40000"/>
              </a:prstClr>
            </a:outerShdw>
          </a:effec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5400" b="1" dirty="0">
                <a:solidFill>
                  <a:schemeClr val="tx2">
                    <a:lumMod val="75000"/>
                  </a:schemeClr>
                </a:solidFill>
                <a:cs typeface="+mn-ea"/>
                <a:sym typeface="+mn-lt"/>
              </a:rPr>
              <a:t>大学生创新创业教育教程</a:t>
            </a:r>
            <a:endParaRPr lang="en-US" altLang="zh-CN" sz="5400" b="1" spc="300" dirty="0">
              <a:solidFill>
                <a:schemeClr val="tx2">
                  <a:lumMod val="75000"/>
                </a:schemeClr>
              </a:solidFill>
              <a:cs typeface="+mn-ea"/>
              <a:sym typeface="+mn-lt"/>
            </a:endParaRPr>
          </a:p>
        </p:txBody>
      </p:sp>
      <p:sp>
        <p:nvSpPr>
          <p:cNvPr id="17" name="文本框 21"/>
          <p:cNvSpPr txBox="1"/>
          <p:nvPr/>
        </p:nvSpPr>
        <p:spPr>
          <a:xfrm>
            <a:off x="3682911" y="5055471"/>
            <a:ext cx="4806944" cy="5835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3200" dirty="0">
                <a:solidFill>
                  <a:schemeClr val="tx2">
                    <a:lumMod val="75000"/>
                  </a:schemeClr>
                </a:solidFill>
                <a:cs typeface="+mn-ea"/>
                <a:sym typeface="+mn-lt"/>
              </a:rPr>
              <a:t>北京出版社</a:t>
            </a:r>
            <a:endParaRPr lang="zh-CN" altLang="en-US" sz="3200" dirty="0">
              <a:solidFill>
                <a:schemeClr val="tx2">
                  <a:lumMod val="75000"/>
                </a:schemeClr>
              </a:solidFill>
              <a:cs typeface="+mn-ea"/>
              <a:sym typeface="+mn-l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a:spLocks noChangeArrowheads="1"/>
          </p:cNvSpPr>
          <p:nvPr/>
        </p:nvSpPr>
        <p:spPr bwMode="auto">
          <a:xfrm>
            <a:off x="1162986" y="415924"/>
            <a:ext cx="4400226" cy="50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1">
              <a:defRPr/>
            </a:pPr>
            <a:r>
              <a:rPr sz="2665" dirty="0">
                <a:solidFill>
                  <a:schemeClr val="tx2">
                    <a:lumMod val="75000"/>
                  </a:schemeClr>
                </a:solidFill>
                <a:cs typeface="+mn-ea"/>
                <a:sym typeface="+mn-lt"/>
              </a:rPr>
              <a:t>二、创业项目方向选择</a:t>
            </a:r>
            <a:endParaRPr lang="zh-CN" altLang="en-US" sz="2665" dirty="0">
              <a:solidFill>
                <a:schemeClr val="tx2">
                  <a:lumMod val="75000"/>
                </a:schemeClr>
              </a:solidFill>
              <a:cs typeface="+mn-ea"/>
              <a:sym typeface="+mn-lt"/>
            </a:endParaRPr>
          </a:p>
        </p:txBody>
      </p:sp>
      <p:grpSp>
        <p:nvGrpSpPr>
          <p:cNvPr id="5" name="组合 4"/>
          <p:cNvGrpSpPr/>
          <p:nvPr/>
        </p:nvGrpSpPr>
        <p:grpSpPr>
          <a:xfrm>
            <a:off x="446185" y="415924"/>
            <a:ext cx="644977" cy="502766"/>
            <a:chOff x="8418286" y="1219200"/>
            <a:chExt cx="1368552" cy="1066800"/>
          </a:xfrm>
        </p:grpSpPr>
        <p:sp>
          <p:nvSpPr>
            <p:cNvPr id="3" name="平行四边形 2"/>
            <p:cNvSpPr/>
            <p:nvPr/>
          </p:nvSpPr>
          <p:spPr>
            <a:xfrm>
              <a:off x="8418286" y="1219200"/>
              <a:ext cx="1216152" cy="914400"/>
            </a:xfrm>
            <a:prstGeom prst="parallelogram">
              <a:avLst/>
            </a:prstGeom>
            <a:solidFill>
              <a:schemeClr val="tx2"/>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平行四边形 3"/>
            <p:cNvSpPr/>
            <p:nvPr/>
          </p:nvSpPr>
          <p:spPr>
            <a:xfrm>
              <a:off x="8570686" y="1371600"/>
              <a:ext cx="1216152" cy="914400"/>
            </a:xfrm>
            <a:prstGeom prst="parallelogram">
              <a:avLst/>
            </a:prstGeom>
            <a:solidFill>
              <a:srgbClr val="006699"/>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 name="圆角矩形 5"/>
          <p:cNvSpPr/>
          <p:nvPr>
            <p:custDataLst>
              <p:tags r:id="rId1"/>
            </p:custDataLst>
          </p:nvPr>
        </p:nvSpPr>
        <p:spPr>
          <a:xfrm>
            <a:off x="2452041" y="1239932"/>
            <a:ext cx="4742967" cy="677248"/>
          </a:xfrm>
          <a:prstGeom prst="roundRect">
            <a:avLst>
              <a:gd name="adj" fmla="val 50000"/>
            </a:avLst>
          </a:prstGeom>
          <a:solidFill>
            <a:srgbClr val="1F74AD">
              <a:lumMod val="20000"/>
              <a:lumOff val="80000"/>
            </a:srgbClr>
          </a:solidFill>
          <a:ln>
            <a:noFill/>
          </a:ln>
          <a:effectLst>
            <a:outerShdw blurRad="50800" dist="38100" dir="2700000" algn="tl" rotWithShape="0">
              <a:srgbClr val="1F74AD">
                <a:lumMod val="75000"/>
                <a:alpha val="40000"/>
              </a:srgbClr>
            </a:outerShdw>
          </a:effectLst>
        </p:spPr>
        <p:style>
          <a:lnRef idx="2">
            <a:srgbClr val="1F74AD">
              <a:shade val="50000"/>
            </a:srgbClr>
          </a:lnRef>
          <a:fillRef idx="1">
            <a:srgbClr val="1F74AD"/>
          </a:fillRef>
          <a:effectRef idx="0">
            <a:srgbClr val="1F74AD"/>
          </a:effectRef>
          <a:fontRef idx="minor">
            <a:sysClr val="window" lastClr="FFFFFF"/>
          </a:fontRef>
        </p:style>
        <p:txBody>
          <a:bodyPr rot="0" spcFirstLastPara="0" vertOverflow="overflow" horzOverflow="overflow" vert="horz" wrap="square" lIns="90000" tIns="46800" rIns="90000" bIns="46800" numCol="1" spcCol="0" rtlCol="0" fromWordArt="0" anchor="ctr" anchorCtr="0" forceAA="0" compatLnSpc="1">
            <a:normAutofit/>
          </a:bodyPr>
          <a:p>
            <a:pPr>
              <a:lnSpc>
                <a:spcPct val="120000"/>
              </a:lnSpc>
            </a:pPr>
            <a:endParaRPr lang="da-DK" altLang="zh-CN" sz="1400" spc="150" dirty="0">
              <a:solidFill>
                <a:srgbClr val="000000"/>
              </a:solidFill>
              <a:latin typeface="微软雅黑" panose="020B0503020204020204" charset="-122"/>
              <a:ea typeface="微软雅黑" panose="020B0503020204020204" charset="-122"/>
            </a:endParaRPr>
          </a:p>
        </p:txBody>
      </p:sp>
      <p:sp>
        <p:nvSpPr>
          <p:cNvPr id="9" name="椭圆 8"/>
          <p:cNvSpPr/>
          <p:nvPr>
            <p:custDataLst>
              <p:tags r:id="rId2"/>
            </p:custDataLst>
          </p:nvPr>
        </p:nvSpPr>
        <p:spPr>
          <a:xfrm>
            <a:off x="1892509" y="1097732"/>
            <a:ext cx="961646" cy="961646"/>
          </a:xfrm>
          <a:prstGeom prst="ellipse">
            <a:avLst/>
          </a:prstGeom>
          <a:solidFill>
            <a:srgbClr val="1F74AD"/>
          </a:solidFill>
          <a:ln>
            <a:noFill/>
          </a:ln>
          <a:effectLst>
            <a:outerShdw blurRad="50800" dist="38100" dir="5400000" algn="t" rotWithShape="0">
              <a:sysClr val="window" lastClr="FFFFFF">
                <a:lumMod val="75000"/>
                <a:alpha val="40000"/>
              </a:sysClr>
            </a:outerShdw>
          </a:effectLst>
        </p:spPr>
        <p:style>
          <a:lnRef idx="2">
            <a:srgbClr val="1F74AD">
              <a:shade val="50000"/>
            </a:srgbClr>
          </a:lnRef>
          <a:fillRef idx="1">
            <a:srgbClr val="1F74AD"/>
          </a:fillRef>
          <a:effectRef idx="0">
            <a:srgbClr val="1F74AD"/>
          </a:effectRef>
          <a:fontRef idx="minor">
            <a:sysClr val="window" lastClr="FFFFFF"/>
          </a:fontRef>
        </p:style>
        <p:txBody>
          <a:bodyPr rot="0" spcFirstLastPara="0" vertOverflow="overflow" horzOverflow="overflow" vert="horz" wrap="square" lIns="91440" tIns="45720" rIns="91440" bIns="45720" numCol="1" spcCol="0" rtlCol="0" fromWordArt="0" anchor="ctr" anchorCtr="0" forceAA="0" compatLnSpc="1">
            <a:normAutofit/>
          </a:bodyPr>
          <a:p>
            <a:pPr algn="ctr"/>
            <a:endParaRPr lang="zh-CN" altLang="en-US">
              <a:latin typeface="微软雅黑" panose="020B0503020204020204" charset="-122"/>
              <a:ea typeface="微软雅黑" panose="020B0503020204020204" charset="-122"/>
            </a:endParaRPr>
          </a:p>
        </p:txBody>
      </p:sp>
      <p:sp>
        <p:nvSpPr>
          <p:cNvPr id="10" name="椭圆 9"/>
          <p:cNvSpPr/>
          <p:nvPr>
            <p:custDataLst>
              <p:tags r:id="rId3"/>
            </p:custDataLst>
          </p:nvPr>
        </p:nvSpPr>
        <p:spPr>
          <a:xfrm>
            <a:off x="1975310" y="1180533"/>
            <a:ext cx="796045" cy="796045"/>
          </a:xfrm>
          <a:prstGeom prst="ellipse">
            <a:avLst/>
          </a:prstGeom>
          <a:noFill/>
          <a:ln>
            <a:solidFill>
              <a:sysClr val="window" lastClr="FFFFFF"/>
            </a:solidFill>
            <a:prstDash val="dash"/>
          </a:ln>
        </p:spPr>
        <p:style>
          <a:lnRef idx="2">
            <a:srgbClr val="1F74AD">
              <a:shade val="50000"/>
            </a:srgbClr>
          </a:lnRef>
          <a:fillRef idx="1">
            <a:srgbClr val="1F74AD"/>
          </a:fillRef>
          <a:effectRef idx="0">
            <a:srgbClr val="1F74AD"/>
          </a:effectRef>
          <a:fontRef idx="minor">
            <a:sysClr val="window" lastClr="FFFFFF"/>
          </a:fontRef>
        </p:style>
        <p:txBody>
          <a:bodyPr rot="0" spcFirstLastPara="0" vertOverflow="overflow" horzOverflow="overflow" vert="horz" wrap="square" lIns="0" tIns="0" rIns="0" bIns="0" numCol="1" spcCol="0" rtlCol="0" fromWordArt="0" anchor="ctr" anchorCtr="0" forceAA="0" compatLnSpc="1">
            <a:normAutofit/>
          </a:bodyPr>
          <a:p>
            <a:pPr algn="ctr"/>
            <a:r>
              <a:rPr lang="en-US" altLang="zh-CN" sz="2800">
                <a:solidFill>
                  <a:sysClr val="window" lastClr="FFFFFF"/>
                </a:solidFill>
                <a:latin typeface="Arial" panose="020B0604020202020204" pitchFamily="34" charset="0"/>
                <a:ea typeface="微软雅黑" panose="020B0503020204020204" charset="-122"/>
                <a:cs typeface="Arial" panose="020B0604020202020204" pitchFamily="34" charset="0"/>
              </a:rPr>
              <a:t>01</a:t>
            </a:r>
            <a:endParaRPr lang="en-US" altLang="zh-CN" sz="2800">
              <a:solidFill>
                <a:sysClr val="window" lastClr="FFFFFF"/>
              </a:solidFill>
              <a:latin typeface="Arial" panose="020B0604020202020204" pitchFamily="34" charset="0"/>
              <a:ea typeface="微软雅黑" panose="020B0503020204020204" charset="-122"/>
              <a:cs typeface="Arial" panose="020B0604020202020204" pitchFamily="34" charset="0"/>
            </a:endParaRPr>
          </a:p>
        </p:txBody>
      </p:sp>
      <p:sp>
        <p:nvSpPr>
          <p:cNvPr id="7" name="圆角矩形 6"/>
          <p:cNvSpPr/>
          <p:nvPr>
            <p:custDataLst>
              <p:tags r:id="rId4"/>
            </p:custDataLst>
          </p:nvPr>
        </p:nvSpPr>
        <p:spPr>
          <a:xfrm>
            <a:off x="5556524" y="2127193"/>
            <a:ext cx="4742967" cy="677248"/>
          </a:xfrm>
          <a:prstGeom prst="roundRect">
            <a:avLst>
              <a:gd name="adj" fmla="val 50000"/>
            </a:avLst>
          </a:prstGeom>
          <a:solidFill>
            <a:srgbClr val="3498DB">
              <a:lumMod val="20000"/>
              <a:lumOff val="80000"/>
            </a:srgbClr>
          </a:solidFill>
          <a:ln>
            <a:noFill/>
          </a:ln>
          <a:effectLst>
            <a:outerShdw blurRad="50800" dist="38100" dir="2700000" algn="tl" rotWithShape="0">
              <a:srgbClr val="1F74AD">
                <a:lumMod val="75000"/>
                <a:alpha val="40000"/>
              </a:srgbClr>
            </a:outerShdw>
          </a:effectLst>
        </p:spPr>
        <p:style>
          <a:lnRef idx="2">
            <a:srgbClr val="1F74AD">
              <a:shade val="50000"/>
            </a:srgbClr>
          </a:lnRef>
          <a:fillRef idx="1">
            <a:srgbClr val="1F74AD"/>
          </a:fillRef>
          <a:effectRef idx="0">
            <a:srgbClr val="1F74AD"/>
          </a:effectRef>
          <a:fontRef idx="minor">
            <a:sysClr val="window" lastClr="FFFFFF"/>
          </a:fontRef>
        </p:style>
        <p:txBody>
          <a:bodyPr rot="0" spcFirstLastPara="0" vertOverflow="overflow" horzOverflow="overflow" vert="horz" wrap="square" lIns="90000" tIns="46800" rIns="90000" bIns="46800" numCol="1" spcCol="0" rtlCol="0" fromWordArt="0" anchor="ctr" anchorCtr="0" forceAA="0" compatLnSpc="1">
            <a:normAutofit/>
          </a:bodyPr>
          <a:p>
            <a:pPr>
              <a:lnSpc>
                <a:spcPct val="120000"/>
              </a:lnSpc>
            </a:pPr>
            <a:endParaRPr lang="da-DK" altLang="zh-CN" sz="1400" spc="150" dirty="0">
              <a:solidFill>
                <a:srgbClr val="000000"/>
              </a:solidFill>
              <a:latin typeface="微软雅黑" panose="020B0503020204020204" charset="-122"/>
              <a:ea typeface="微软雅黑" panose="020B0503020204020204" charset="-122"/>
            </a:endParaRPr>
          </a:p>
        </p:txBody>
      </p:sp>
      <p:sp>
        <p:nvSpPr>
          <p:cNvPr id="8" name="椭圆 7"/>
          <p:cNvSpPr/>
          <p:nvPr>
            <p:custDataLst>
              <p:tags r:id="rId5"/>
            </p:custDataLst>
          </p:nvPr>
        </p:nvSpPr>
        <p:spPr>
          <a:xfrm>
            <a:off x="4996992" y="1984993"/>
            <a:ext cx="961646" cy="961646"/>
          </a:xfrm>
          <a:prstGeom prst="ellipse">
            <a:avLst/>
          </a:prstGeom>
          <a:solidFill>
            <a:srgbClr val="3498DB"/>
          </a:solidFill>
          <a:ln>
            <a:noFill/>
          </a:ln>
          <a:effectLst>
            <a:outerShdw blurRad="50800" dist="38100" dir="5400000" algn="t" rotWithShape="0">
              <a:sysClr val="window" lastClr="FFFFFF">
                <a:lumMod val="75000"/>
                <a:alpha val="40000"/>
              </a:sysClr>
            </a:outerShdw>
          </a:effectLst>
        </p:spPr>
        <p:style>
          <a:lnRef idx="2">
            <a:srgbClr val="1F74AD">
              <a:shade val="50000"/>
            </a:srgbClr>
          </a:lnRef>
          <a:fillRef idx="1">
            <a:srgbClr val="1F74AD"/>
          </a:fillRef>
          <a:effectRef idx="0">
            <a:srgbClr val="1F74AD"/>
          </a:effectRef>
          <a:fontRef idx="minor">
            <a:sysClr val="window" lastClr="FFFFFF"/>
          </a:fontRef>
        </p:style>
        <p:txBody>
          <a:bodyPr rot="0" spcFirstLastPara="0" vertOverflow="overflow" horzOverflow="overflow" vert="horz" wrap="square" lIns="91440" tIns="45720" rIns="91440" bIns="45720" numCol="1" spcCol="0" rtlCol="0" fromWordArt="0" anchor="ctr" anchorCtr="0" forceAA="0" compatLnSpc="1">
            <a:normAutofit/>
          </a:bodyPr>
          <a:p>
            <a:pPr algn="ctr"/>
            <a:endParaRPr lang="zh-CN" altLang="en-US">
              <a:latin typeface="微软雅黑" panose="020B0503020204020204" charset="-122"/>
              <a:ea typeface="微软雅黑" panose="020B0503020204020204" charset="-122"/>
            </a:endParaRPr>
          </a:p>
        </p:txBody>
      </p:sp>
      <p:sp>
        <p:nvSpPr>
          <p:cNvPr id="11" name="椭圆 10"/>
          <p:cNvSpPr/>
          <p:nvPr>
            <p:custDataLst>
              <p:tags r:id="rId6"/>
            </p:custDataLst>
          </p:nvPr>
        </p:nvSpPr>
        <p:spPr>
          <a:xfrm>
            <a:off x="5079793" y="2067794"/>
            <a:ext cx="796045" cy="796045"/>
          </a:xfrm>
          <a:prstGeom prst="ellipse">
            <a:avLst/>
          </a:prstGeom>
          <a:noFill/>
          <a:ln>
            <a:solidFill>
              <a:sysClr val="window" lastClr="FFFFFF"/>
            </a:solidFill>
            <a:prstDash val="dash"/>
          </a:ln>
        </p:spPr>
        <p:style>
          <a:lnRef idx="2">
            <a:srgbClr val="1F74AD">
              <a:shade val="50000"/>
            </a:srgbClr>
          </a:lnRef>
          <a:fillRef idx="1">
            <a:srgbClr val="1F74AD"/>
          </a:fillRef>
          <a:effectRef idx="0">
            <a:srgbClr val="1F74AD"/>
          </a:effectRef>
          <a:fontRef idx="minor">
            <a:sysClr val="window" lastClr="FFFFFF"/>
          </a:fontRef>
        </p:style>
        <p:txBody>
          <a:bodyPr rot="0" spcFirstLastPara="0" vertOverflow="overflow" horzOverflow="overflow" vert="horz" wrap="square" lIns="0" tIns="0" rIns="0" bIns="0" numCol="1" spcCol="0" rtlCol="0" fromWordArt="0" anchor="ctr" anchorCtr="0" forceAA="0" compatLnSpc="1">
            <a:normAutofit/>
          </a:bodyPr>
          <a:p>
            <a:pPr algn="ctr"/>
            <a:r>
              <a:rPr lang="en-US" altLang="zh-CN" sz="2800">
                <a:solidFill>
                  <a:sysClr val="window" lastClr="FFFFFF"/>
                </a:solidFill>
                <a:latin typeface="Arial" panose="020B0604020202020204" pitchFamily="34" charset="0"/>
                <a:ea typeface="微软雅黑" panose="020B0503020204020204" charset="-122"/>
                <a:cs typeface="Arial" panose="020B0604020202020204" pitchFamily="34" charset="0"/>
              </a:rPr>
              <a:t>02</a:t>
            </a:r>
            <a:endParaRPr lang="en-US" altLang="zh-CN" sz="2800">
              <a:solidFill>
                <a:sysClr val="window" lastClr="FFFFFF"/>
              </a:solidFill>
              <a:latin typeface="Arial" panose="020B0604020202020204" pitchFamily="34" charset="0"/>
              <a:ea typeface="微软雅黑" panose="020B0503020204020204" charset="-122"/>
              <a:cs typeface="Arial" panose="020B0604020202020204" pitchFamily="34" charset="0"/>
            </a:endParaRPr>
          </a:p>
        </p:txBody>
      </p:sp>
      <p:sp>
        <p:nvSpPr>
          <p:cNvPr id="38" name="圆角矩形 37"/>
          <p:cNvSpPr/>
          <p:nvPr>
            <p:custDataLst>
              <p:tags r:id="rId7"/>
            </p:custDataLst>
          </p:nvPr>
        </p:nvSpPr>
        <p:spPr>
          <a:xfrm>
            <a:off x="2452041" y="3014453"/>
            <a:ext cx="4742967" cy="677248"/>
          </a:xfrm>
          <a:prstGeom prst="roundRect">
            <a:avLst>
              <a:gd name="adj" fmla="val 50000"/>
            </a:avLst>
          </a:prstGeom>
          <a:solidFill>
            <a:srgbClr val="1AA3AA">
              <a:lumMod val="20000"/>
              <a:lumOff val="80000"/>
            </a:srgbClr>
          </a:solidFill>
          <a:ln>
            <a:noFill/>
          </a:ln>
          <a:effectLst>
            <a:outerShdw blurRad="50800" dist="38100" dir="2700000" algn="tl" rotWithShape="0">
              <a:srgbClr val="1F74AD">
                <a:lumMod val="75000"/>
                <a:alpha val="40000"/>
              </a:srgbClr>
            </a:outerShdw>
          </a:effectLst>
        </p:spPr>
        <p:style>
          <a:lnRef idx="2">
            <a:srgbClr val="1F74AD">
              <a:shade val="50000"/>
            </a:srgbClr>
          </a:lnRef>
          <a:fillRef idx="1">
            <a:srgbClr val="1F74AD"/>
          </a:fillRef>
          <a:effectRef idx="0">
            <a:srgbClr val="1F74AD"/>
          </a:effectRef>
          <a:fontRef idx="minor">
            <a:sysClr val="window" lastClr="FFFFFF"/>
          </a:fontRef>
        </p:style>
        <p:txBody>
          <a:bodyPr rot="0" spcFirstLastPara="0" vertOverflow="overflow" horzOverflow="overflow" vert="horz" wrap="square" lIns="90000" tIns="46800" rIns="90000" bIns="46800" numCol="1" spcCol="0" rtlCol="0" fromWordArt="0" anchor="ctr" anchorCtr="0" forceAA="0" compatLnSpc="1">
            <a:normAutofit/>
          </a:bodyPr>
          <a:p>
            <a:pPr>
              <a:lnSpc>
                <a:spcPct val="120000"/>
              </a:lnSpc>
            </a:pPr>
            <a:endParaRPr lang="zh-CN" altLang="en-US" sz="1400" spc="150" dirty="0">
              <a:solidFill>
                <a:srgbClr val="000000"/>
              </a:solidFill>
              <a:latin typeface="微软雅黑" panose="020B0503020204020204" charset="-122"/>
              <a:ea typeface="微软雅黑" panose="020B0503020204020204" charset="-122"/>
            </a:endParaRPr>
          </a:p>
        </p:txBody>
      </p:sp>
      <p:sp>
        <p:nvSpPr>
          <p:cNvPr id="40" name="椭圆 39"/>
          <p:cNvSpPr/>
          <p:nvPr>
            <p:custDataLst>
              <p:tags r:id="rId8"/>
            </p:custDataLst>
          </p:nvPr>
        </p:nvSpPr>
        <p:spPr>
          <a:xfrm>
            <a:off x="1892509" y="2872254"/>
            <a:ext cx="961646" cy="961646"/>
          </a:xfrm>
          <a:prstGeom prst="ellipse">
            <a:avLst/>
          </a:prstGeom>
          <a:solidFill>
            <a:srgbClr val="1AA3AA"/>
          </a:solidFill>
          <a:ln>
            <a:noFill/>
          </a:ln>
          <a:effectLst>
            <a:outerShdw blurRad="50800" dist="38100" dir="5400000" algn="t" rotWithShape="0">
              <a:sysClr val="window" lastClr="FFFFFF">
                <a:lumMod val="75000"/>
                <a:alpha val="40000"/>
              </a:sysClr>
            </a:outerShdw>
          </a:effectLst>
        </p:spPr>
        <p:style>
          <a:lnRef idx="2">
            <a:srgbClr val="1F74AD">
              <a:shade val="50000"/>
            </a:srgbClr>
          </a:lnRef>
          <a:fillRef idx="1">
            <a:srgbClr val="1F74AD"/>
          </a:fillRef>
          <a:effectRef idx="0">
            <a:srgbClr val="1F74AD"/>
          </a:effectRef>
          <a:fontRef idx="minor">
            <a:sysClr val="window" lastClr="FFFFFF"/>
          </a:fontRef>
        </p:style>
        <p:txBody>
          <a:bodyPr rot="0" spcFirstLastPara="0" vertOverflow="overflow" horzOverflow="overflow" vert="horz" wrap="square" lIns="91440" tIns="45720" rIns="91440" bIns="45720" numCol="1" spcCol="0" rtlCol="0" fromWordArt="0" anchor="ctr" anchorCtr="0" forceAA="0" compatLnSpc="1">
            <a:normAutofit/>
          </a:bodyPr>
          <a:p>
            <a:pPr algn="ctr"/>
            <a:endParaRPr lang="zh-CN" altLang="en-US">
              <a:latin typeface="微软雅黑" panose="020B0503020204020204" charset="-122"/>
              <a:ea typeface="微软雅黑" panose="020B0503020204020204" charset="-122"/>
            </a:endParaRPr>
          </a:p>
        </p:txBody>
      </p:sp>
      <p:sp>
        <p:nvSpPr>
          <p:cNvPr id="12" name="椭圆 11"/>
          <p:cNvSpPr/>
          <p:nvPr>
            <p:custDataLst>
              <p:tags r:id="rId9"/>
            </p:custDataLst>
          </p:nvPr>
        </p:nvSpPr>
        <p:spPr>
          <a:xfrm>
            <a:off x="1975310" y="2955054"/>
            <a:ext cx="796045" cy="796045"/>
          </a:xfrm>
          <a:prstGeom prst="ellipse">
            <a:avLst/>
          </a:prstGeom>
          <a:noFill/>
          <a:ln>
            <a:solidFill>
              <a:sysClr val="window" lastClr="FFFFFF"/>
            </a:solidFill>
            <a:prstDash val="dash"/>
          </a:ln>
        </p:spPr>
        <p:style>
          <a:lnRef idx="2">
            <a:srgbClr val="1F74AD">
              <a:shade val="50000"/>
            </a:srgbClr>
          </a:lnRef>
          <a:fillRef idx="1">
            <a:srgbClr val="1F74AD"/>
          </a:fillRef>
          <a:effectRef idx="0">
            <a:srgbClr val="1F74AD"/>
          </a:effectRef>
          <a:fontRef idx="minor">
            <a:sysClr val="window" lastClr="FFFFFF"/>
          </a:fontRef>
        </p:style>
        <p:txBody>
          <a:bodyPr rot="0" spcFirstLastPara="0" vertOverflow="overflow" horzOverflow="overflow" vert="horz" wrap="square" lIns="0" tIns="0" rIns="0" bIns="0" numCol="1" spcCol="0" rtlCol="0" fromWordArt="0" anchor="ctr" anchorCtr="0" forceAA="0" compatLnSpc="1">
            <a:normAutofit/>
          </a:bodyPr>
          <a:p>
            <a:pPr algn="ctr"/>
            <a:r>
              <a:rPr lang="en-US" altLang="zh-CN" sz="2800">
                <a:solidFill>
                  <a:sysClr val="window" lastClr="FFFFFF"/>
                </a:solidFill>
                <a:latin typeface="Arial" panose="020B0604020202020204" pitchFamily="34" charset="0"/>
                <a:ea typeface="微软雅黑" panose="020B0503020204020204" charset="-122"/>
                <a:cs typeface="Arial" panose="020B0604020202020204" pitchFamily="34" charset="0"/>
              </a:rPr>
              <a:t>03</a:t>
            </a:r>
            <a:endParaRPr lang="en-US" altLang="zh-CN" sz="2800">
              <a:solidFill>
                <a:sysClr val="window" lastClr="FFFFFF"/>
              </a:solidFill>
              <a:latin typeface="Arial" panose="020B0604020202020204" pitchFamily="34" charset="0"/>
              <a:ea typeface="微软雅黑" panose="020B0503020204020204" charset="-122"/>
              <a:cs typeface="Arial" panose="020B0604020202020204" pitchFamily="34" charset="0"/>
            </a:endParaRPr>
          </a:p>
        </p:txBody>
      </p:sp>
      <p:sp>
        <p:nvSpPr>
          <p:cNvPr id="13" name="圆角矩形 12"/>
          <p:cNvSpPr/>
          <p:nvPr>
            <p:custDataLst>
              <p:tags r:id="rId10"/>
            </p:custDataLst>
          </p:nvPr>
        </p:nvSpPr>
        <p:spPr>
          <a:xfrm>
            <a:off x="5556524" y="3901714"/>
            <a:ext cx="4742967" cy="677248"/>
          </a:xfrm>
          <a:prstGeom prst="roundRect">
            <a:avLst>
              <a:gd name="adj" fmla="val 50000"/>
            </a:avLst>
          </a:prstGeom>
          <a:solidFill>
            <a:srgbClr val="69A35B">
              <a:lumMod val="20000"/>
              <a:lumOff val="80000"/>
            </a:srgbClr>
          </a:solidFill>
          <a:ln>
            <a:noFill/>
          </a:ln>
          <a:effectLst>
            <a:outerShdw blurRad="50800" dist="38100" dir="2700000" algn="tl" rotWithShape="0">
              <a:srgbClr val="1F74AD">
                <a:lumMod val="75000"/>
                <a:alpha val="40000"/>
              </a:srgbClr>
            </a:outerShdw>
          </a:effectLst>
        </p:spPr>
        <p:style>
          <a:lnRef idx="2">
            <a:srgbClr val="1F74AD">
              <a:shade val="50000"/>
            </a:srgbClr>
          </a:lnRef>
          <a:fillRef idx="1">
            <a:srgbClr val="1F74AD"/>
          </a:fillRef>
          <a:effectRef idx="0">
            <a:srgbClr val="1F74AD"/>
          </a:effectRef>
          <a:fontRef idx="minor">
            <a:sysClr val="window" lastClr="FFFFFF"/>
          </a:fontRef>
        </p:style>
        <p:txBody>
          <a:bodyPr rot="0" spcFirstLastPara="0" vertOverflow="overflow" horzOverflow="overflow" vert="horz" wrap="square" lIns="90000" tIns="46800" rIns="90000" bIns="46800" numCol="1" spcCol="0" rtlCol="0" fromWordArt="0" anchor="ctr" anchorCtr="0" forceAA="0" compatLnSpc="1">
            <a:normAutofit/>
          </a:bodyPr>
          <a:p>
            <a:pPr>
              <a:lnSpc>
                <a:spcPct val="120000"/>
              </a:lnSpc>
            </a:pPr>
            <a:endParaRPr lang="zh-CN" altLang="en-US" sz="1400" spc="150" dirty="0">
              <a:solidFill>
                <a:srgbClr val="000000"/>
              </a:solidFill>
              <a:latin typeface="微软雅黑" panose="020B0503020204020204" charset="-122"/>
              <a:ea typeface="微软雅黑" panose="020B0503020204020204" charset="-122"/>
            </a:endParaRPr>
          </a:p>
        </p:txBody>
      </p:sp>
      <p:sp>
        <p:nvSpPr>
          <p:cNvPr id="14" name="椭圆 13"/>
          <p:cNvSpPr/>
          <p:nvPr>
            <p:custDataLst>
              <p:tags r:id="rId11"/>
            </p:custDataLst>
          </p:nvPr>
        </p:nvSpPr>
        <p:spPr>
          <a:xfrm>
            <a:off x="4996992" y="3759515"/>
            <a:ext cx="961646" cy="961646"/>
          </a:xfrm>
          <a:prstGeom prst="ellipse">
            <a:avLst/>
          </a:prstGeom>
          <a:solidFill>
            <a:srgbClr val="69A35B"/>
          </a:solidFill>
          <a:ln>
            <a:noFill/>
          </a:ln>
          <a:effectLst>
            <a:outerShdw blurRad="50800" dist="38100" dir="5400000" algn="t" rotWithShape="0">
              <a:sysClr val="window" lastClr="FFFFFF">
                <a:lumMod val="75000"/>
                <a:alpha val="40000"/>
              </a:sysClr>
            </a:outerShdw>
          </a:effectLst>
        </p:spPr>
        <p:style>
          <a:lnRef idx="2">
            <a:srgbClr val="1F74AD">
              <a:shade val="50000"/>
            </a:srgbClr>
          </a:lnRef>
          <a:fillRef idx="1">
            <a:srgbClr val="1F74AD"/>
          </a:fillRef>
          <a:effectRef idx="0">
            <a:srgbClr val="1F74AD"/>
          </a:effectRef>
          <a:fontRef idx="minor">
            <a:sysClr val="window" lastClr="FFFFFF"/>
          </a:fontRef>
        </p:style>
        <p:txBody>
          <a:bodyPr rot="0" spcFirstLastPara="0" vertOverflow="overflow" horzOverflow="overflow" vert="horz" wrap="square" lIns="91440" tIns="45720" rIns="91440" bIns="45720" numCol="1" spcCol="0" rtlCol="0" fromWordArt="0" anchor="ctr" anchorCtr="0" forceAA="0" compatLnSpc="1">
            <a:normAutofit/>
          </a:bodyPr>
          <a:p>
            <a:pPr algn="ctr"/>
            <a:endParaRPr lang="zh-CN" altLang="en-US">
              <a:latin typeface="微软雅黑" panose="020B0503020204020204" charset="-122"/>
              <a:ea typeface="微软雅黑" panose="020B0503020204020204" charset="-122"/>
            </a:endParaRPr>
          </a:p>
        </p:txBody>
      </p:sp>
      <p:sp>
        <p:nvSpPr>
          <p:cNvPr id="46" name="椭圆 45"/>
          <p:cNvSpPr/>
          <p:nvPr>
            <p:custDataLst>
              <p:tags r:id="rId12"/>
            </p:custDataLst>
          </p:nvPr>
        </p:nvSpPr>
        <p:spPr>
          <a:xfrm>
            <a:off x="5079793" y="3842315"/>
            <a:ext cx="796045" cy="796045"/>
          </a:xfrm>
          <a:prstGeom prst="ellipse">
            <a:avLst/>
          </a:prstGeom>
          <a:noFill/>
          <a:ln>
            <a:solidFill>
              <a:sysClr val="window" lastClr="FFFFFF"/>
            </a:solidFill>
            <a:prstDash val="dash"/>
          </a:ln>
        </p:spPr>
        <p:style>
          <a:lnRef idx="2">
            <a:srgbClr val="1F74AD">
              <a:shade val="50000"/>
            </a:srgbClr>
          </a:lnRef>
          <a:fillRef idx="1">
            <a:srgbClr val="1F74AD"/>
          </a:fillRef>
          <a:effectRef idx="0">
            <a:srgbClr val="1F74AD"/>
          </a:effectRef>
          <a:fontRef idx="minor">
            <a:sysClr val="window" lastClr="FFFFFF"/>
          </a:fontRef>
        </p:style>
        <p:txBody>
          <a:bodyPr rot="0" spcFirstLastPara="0" vertOverflow="overflow" horzOverflow="overflow" vert="horz" wrap="square" lIns="0" tIns="0" rIns="0" bIns="0" numCol="1" spcCol="0" rtlCol="0" fromWordArt="0" anchor="ctr" anchorCtr="0" forceAA="0" compatLnSpc="1">
            <a:normAutofit/>
          </a:bodyPr>
          <a:p>
            <a:pPr algn="ctr"/>
            <a:r>
              <a:rPr lang="en-US" altLang="zh-CN" sz="2800">
                <a:solidFill>
                  <a:sysClr val="window" lastClr="FFFFFF"/>
                </a:solidFill>
                <a:latin typeface="Arial" panose="020B0604020202020204" pitchFamily="34" charset="0"/>
                <a:ea typeface="微软雅黑" panose="020B0503020204020204" charset="-122"/>
                <a:cs typeface="Arial" panose="020B0604020202020204" pitchFamily="34" charset="0"/>
              </a:rPr>
              <a:t>04</a:t>
            </a:r>
            <a:endParaRPr lang="en-US" altLang="zh-CN" sz="2800">
              <a:solidFill>
                <a:sysClr val="window" lastClr="FFFFFF"/>
              </a:solidFill>
              <a:latin typeface="Arial" panose="020B0604020202020204" pitchFamily="34" charset="0"/>
              <a:ea typeface="微软雅黑" panose="020B0503020204020204" charset="-122"/>
              <a:cs typeface="Arial" panose="020B0604020202020204" pitchFamily="34" charset="0"/>
            </a:endParaRPr>
          </a:p>
        </p:txBody>
      </p:sp>
      <p:sp>
        <p:nvSpPr>
          <p:cNvPr id="48" name="圆角矩形 47"/>
          <p:cNvSpPr/>
          <p:nvPr>
            <p:custDataLst>
              <p:tags r:id="rId13"/>
            </p:custDataLst>
          </p:nvPr>
        </p:nvSpPr>
        <p:spPr>
          <a:xfrm>
            <a:off x="2452041" y="4788975"/>
            <a:ext cx="4742967" cy="677248"/>
          </a:xfrm>
          <a:prstGeom prst="roundRect">
            <a:avLst>
              <a:gd name="adj" fmla="val 50000"/>
            </a:avLst>
          </a:prstGeom>
          <a:solidFill>
            <a:srgbClr val="9BBB59">
              <a:lumMod val="20000"/>
              <a:lumOff val="80000"/>
            </a:srgbClr>
          </a:solidFill>
          <a:ln>
            <a:noFill/>
          </a:ln>
          <a:effectLst>
            <a:outerShdw blurRad="50800" dist="38100" dir="2700000" algn="tl" rotWithShape="0">
              <a:srgbClr val="1F74AD">
                <a:lumMod val="75000"/>
                <a:alpha val="40000"/>
              </a:srgbClr>
            </a:outerShdw>
          </a:effectLst>
        </p:spPr>
        <p:style>
          <a:lnRef idx="2">
            <a:srgbClr val="1F74AD">
              <a:shade val="50000"/>
            </a:srgbClr>
          </a:lnRef>
          <a:fillRef idx="1">
            <a:srgbClr val="1F74AD"/>
          </a:fillRef>
          <a:effectRef idx="0">
            <a:srgbClr val="1F74AD"/>
          </a:effectRef>
          <a:fontRef idx="minor">
            <a:sysClr val="window" lastClr="FFFFFF"/>
          </a:fontRef>
        </p:style>
        <p:txBody>
          <a:bodyPr rot="0" spcFirstLastPara="0" vertOverflow="overflow" horzOverflow="overflow" vert="horz" wrap="square" lIns="90000" tIns="46800" rIns="90000" bIns="46800" numCol="1" spcCol="0" rtlCol="0" fromWordArt="0" anchor="ctr" anchorCtr="0" forceAA="0" compatLnSpc="1">
            <a:normAutofit/>
          </a:bodyPr>
          <a:p>
            <a:pPr>
              <a:lnSpc>
                <a:spcPct val="120000"/>
              </a:lnSpc>
            </a:pPr>
            <a:endParaRPr lang="zh-CN" altLang="en-US" sz="1400" spc="150" dirty="0">
              <a:solidFill>
                <a:srgbClr val="000000"/>
              </a:solidFill>
              <a:latin typeface="微软雅黑" panose="020B0503020204020204" charset="-122"/>
              <a:ea typeface="微软雅黑" panose="020B0503020204020204" charset="-122"/>
            </a:endParaRPr>
          </a:p>
        </p:txBody>
      </p:sp>
      <p:sp>
        <p:nvSpPr>
          <p:cNvPr id="15" name="椭圆 14"/>
          <p:cNvSpPr/>
          <p:nvPr>
            <p:custDataLst>
              <p:tags r:id="rId14"/>
            </p:custDataLst>
          </p:nvPr>
        </p:nvSpPr>
        <p:spPr>
          <a:xfrm>
            <a:off x="1892509" y="4646776"/>
            <a:ext cx="961646" cy="961646"/>
          </a:xfrm>
          <a:prstGeom prst="ellipse">
            <a:avLst/>
          </a:prstGeom>
          <a:solidFill>
            <a:srgbClr val="9BBB59"/>
          </a:solidFill>
          <a:ln>
            <a:noFill/>
          </a:ln>
          <a:effectLst>
            <a:outerShdw blurRad="50800" dist="38100" dir="5400000" algn="t" rotWithShape="0">
              <a:sysClr val="window" lastClr="FFFFFF">
                <a:lumMod val="75000"/>
                <a:alpha val="40000"/>
              </a:sysClr>
            </a:outerShdw>
          </a:effectLst>
        </p:spPr>
        <p:style>
          <a:lnRef idx="2">
            <a:srgbClr val="1F74AD">
              <a:shade val="50000"/>
            </a:srgbClr>
          </a:lnRef>
          <a:fillRef idx="1">
            <a:srgbClr val="1F74AD"/>
          </a:fillRef>
          <a:effectRef idx="0">
            <a:srgbClr val="1F74AD"/>
          </a:effectRef>
          <a:fontRef idx="minor">
            <a:sysClr val="window" lastClr="FFFFFF"/>
          </a:fontRef>
        </p:style>
        <p:txBody>
          <a:bodyPr rot="0" spcFirstLastPara="0" vertOverflow="overflow" horzOverflow="overflow" vert="horz" wrap="square" lIns="91440" tIns="45720" rIns="91440" bIns="45720" numCol="1" spcCol="0" rtlCol="0" fromWordArt="0" anchor="ctr" anchorCtr="0" forceAA="0" compatLnSpc="1">
            <a:normAutofit/>
          </a:bodyPr>
          <a:p>
            <a:pPr algn="ctr"/>
            <a:endParaRPr lang="zh-CN" altLang="en-US">
              <a:latin typeface="微软雅黑" panose="020B0503020204020204" charset="-122"/>
              <a:ea typeface="微软雅黑" panose="020B0503020204020204" charset="-122"/>
            </a:endParaRPr>
          </a:p>
        </p:txBody>
      </p:sp>
      <p:sp>
        <p:nvSpPr>
          <p:cNvPr id="16" name="椭圆 15"/>
          <p:cNvSpPr/>
          <p:nvPr>
            <p:custDataLst>
              <p:tags r:id="rId15"/>
            </p:custDataLst>
          </p:nvPr>
        </p:nvSpPr>
        <p:spPr>
          <a:xfrm>
            <a:off x="1975310" y="4729576"/>
            <a:ext cx="796045" cy="796045"/>
          </a:xfrm>
          <a:prstGeom prst="ellipse">
            <a:avLst/>
          </a:prstGeom>
          <a:noFill/>
          <a:ln>
            <a:solidFill>
              <a:sysClr val="window" lastClr="FFFFFF"/>
            </a:solidFill>
            <a:prstDash val="dash"/>
          </a:ln>
        </p:spPr>
        <p:style>
          <a:lnRef idx="2">
            <a:srgbClr val="1F74AD">
              <a:shade val="50000"/>
            </a:srgbClr>
          </a:lnRef>
          <a:fillRef idx="1">
            <a:srgbClr val="1F74AD"/>
          </a:fillRef>
          <a:effectRef idx="0">
            <a:srgbClr val="1F74AD"/>
          </a:effectRef>
          <a:fontRef idx="minor">
            <a:sysClr val="window" lastClr="FFFFFF"/>
          </a:fontRef>
        </p:style>
        <p:txBody>
          <a:bodyPr rot="0" spcFirstLastPara="0" vertOverflow="overflow" horzOverflow="overflow" vert="horz" wrap="square" lIns="0" tIns="0" rIns="0" bIns="0" numCol="1" spcCol="0" rtlCol="0" fromWordArt="0" anchor="ctr" anchorCtr="0" forceAA="0" compatLnSpc="1">
            <a:normAutofit/>
          </a:bodyPr>
          <a:p>
            <a:pPr algn="ctr"/>
            <a:r>
              <a:rPr lang="en-US" altLang="zh-CN" sz="2800">
                <a:solidFill>
                  <a:sysClr val="window" lastClr="FFFFFF"/>
                </a:solidFill>
                <a:latin typeface="Arial" panose="020B0604020202020204" pitchFamily="34" charset="0"/>
                <a:ea typeface="微软雅黑" panose="020B0503020204020204" charset="-122"/>
                <a:cs typeface="Arial" panose="020B0604020202020204" pitchFamily="34" charset="0"/>
              </a:rPr>
              <a:t>05</a:t>
            </a:r>
            <a:endParaRPr lang="en-US" altLang="zh-CN" sz="2800">
              <a:solidFill>
                <a:sysClr val="window" lastClr="FFFFFF"/>
              </a:solidFill>
              <a:latin typeface="Arial" panose="020B0604020202020204" pitchFamily="34" charset="0"/>
              <a:ea typeface="微软雅黑" panose="020B0503020204020204" charset="-122"/>
              <a:cs typeface="Arial" panose="020B0604020202020204" pitchFamily="34" charset="0"/>
            </a:endParaRPr>
          </a:p>
        </p:txBody>
      </p:sp>
      <p:sp>
        <p:nvSpPr>
          <p:cNvPr id="29" name="圆角矩形 28"/>
          <p:cNvSpPr/>
          <p:nvPr>
            <p:custDataLst>
              <p:tags r:id="rId16"/>
            </p:custDataLst>
          </p:nvPr>
        </p:nvSpPr>
        <p:spPr>
          <a:xfrm>
            <a:off x="5556524" y="5676238"/>
            <a:ext cx="4742967" cy="677248"/>
          </a:xfrm>
          <a:prstGeom prst="roundRect">
            <a:avLst>
              <a:gd name="adj" fmla="val 50000"/>
            </a:avLst>
          </a:prstGeom>
          <a:solidFill>
            <a:srgbClr val="FFC000">
              <a:lumMod val="20000"/>
              <a:lumOff val="80000"/>
            </a:srgbClr>
          </a:solidFill>
          <a:ln>
            <a:noFill/>
          </a:ln>
          <a:effectLst>
            <a:outerShdw blurRad="50800" dist="38100" dir="2700000" algn="tl" rotWithShape="0">
              <a:srgbClr val="1F74AD">
                <a:lumMod val="75000"/>
                <a:alpha val="40000"/>
              </a:srgbClr>
            </a:outerShdw>
          </a:effectLst>
        </p:spPr>
        <p:style>
          <a:lnRef idx="2">
            <a:srgbClr val="1F74AD">
              <a:shade val="50000"/>
            </a:srgbClr>
          </a:lnRef>
          <a:fillRef idx="1">
            <a:srgbClr val="1F74AD"/>
          </a:fillRef>
          <a:effectRef idx="0">
            <a:srgbClr val="1F74AD"/>
          </a:effectRef>
          <a:fontRef idx="minor">
            <a:sysClr val="window" lastClr="FFFFFF"/>
          </a:fontRef>
        </p:style>
        <p:txBody>
          <a:bodyPr rot="0" spcFirstLastPara="0" vertOverflow="overflow" horzOverflow="overflow" vert="horz" wrap="square" lIns="90000" tIns="46800" rIns="90000" bIns="46800" numCol="1" spcCol="0" rtlCol="0" fromWordArt="0" anchor="ctr" anchorCtr="0" forceAA="0" compatLnSpc="1">
            <a:normAutofit/>
          </a:bodyPr>
          <a:p>
            <a:pPr>
              <a:lnSpc>
                <a:spcPct val="120000"/>
              </a:lnSpc>
            </a:pPr>
            <a:endParaRPr lang="zh-CN" altLang="en-US" sz="1400" spc="150" dirty="0">
              <a:solidFill>
                <a:srgbClr val="000000"/>
              </a:solidFill>
              <a:latin typeface="微软雅黑" panose="020B0503020204020204" charset="-122"/>
              <a:ea typeface="微软雅黑" panose="020B0503020204020204" charset="-122"/>
            </a:endParaRPr>
          </a:p>
        </p:txBody>
      </p:sp>
      <p:sp>
        <p:nvSpPr>
          <p:cNvPr id="17" name="椭圆 16"/>
          <p:cNvSpPr/>
          <p:nvPr>
            <p:custDataLst>
              <p:tags r:id="rId17"/>
            </p:custDataLst>
          </p:nvPr>
        </p:nvSpPr>
        <p:spPr>
          <a:xfrm>
            <a:off x="4996992" y="5534039"/>
            <a:ext cx="961646" cy="961646"/>
          </a:xfrm>
          <a:prstGeom prst="ellipse">
            <a:avLst/>
          </a:prstGeom>
          <a:solidFill>
            <a:srgbClr val="FFC000"/>
          </a:solidFill>
          <a:ln>
            <a:noFill/>
          </a:ln>
          <a:effectLst>
            <a:outerShdw blurRad="50800" dist="38100" dir="5400000" algn="t" rotWithShape="0">
              <a:sysClr val="window" lastClr="FFFFFF">
                <a:lumMod val="75000"/>
                <a:alpha val="40000"/>
              </a:sysClr>
            </a:outerShdw>
          </a:effectLst>
        </p:spPr>
        <p:style>
          <a:lnRef idx="2">
            <a:srgbClr val="1F74AD">
              <a:shade val="50000"/>
            </a:srgbClr>
          </a:lnRef>
          <a:fillRef idx="1">
            <a:srgbClr val="1F74AD"/>
          </a:fillRef>
          <a:effectRef idx="0">
            <a:srgbClr val="1F74AD"/>
          </a:effectRef>
          <a:fontRef idx="minor">
            <a:sysClr val="window" lastClr="FFFFFF"/>
          </a:fontRef>
        </p:style>
        <p:txBody>
          <a:bodyPr rot="0" spcFirstLastPara="0" vertOverflow="overflow" horzOverflow="overflow" vert="horz" wrap="square" lIns="91440" tIns="45720" rIns="91440" bIns="45720" numCol="1" spcCol="0" rtlCol="0" fromWordArt="0" anchor="ctr" anchorCtr="0" forceAA="0" compatLnSpc="1">
            <a:normAutofit/>
          </a:bodyPr>
          <a:p>
            <a:pPr algn="ctr"/>
            <a:endParaRPr lang="zh-CN" altLang="en-US">
              <a:latin typeface="微软雅黑" panose="020B0503020204020204" charset="-122"/>
              <a:ea typeface="微软雅黑" panose="020B0503020204020204" charset="-122"/>
            </a:endParaRPr>
          </a:p>
        </p:txBody>
      </p:sp>
      <p:sp>
        <p:nvSpPr>
          <p:cNvPr id="18" name="椭圆 17"/>
          <p:cNvSpPr/>
          <p:nvPr>
            <p:custDataLst>
              <p:tags r:id="rId18"/>
            </p:custDataLst>
          </p:nvPr>
        </p:nvSpPr>
        <p:spPr>
          <a:xfrm>
            <a:off x="5079793" y="5616839"/>
            <a:ext cx="796045" cy="796045"/>
          </a:xfrm>
          <a:prstGeom prst="ellipse">
            <a:avLst/>
          </a:prstGeom>
          <a:noFill/>
          <a:ln>
            <a:solidFill>
              <a:sysClr val="window" lastClr="FFFFFF"/>
            </a:solidFill>
            <a:prstDash val="dash"/>
          </a:ln>
        </p:spPr>
        <p:style>
          <a:lnRef idx="2">
            <a:srgbClr val="1F74AD">
              <a:shade val="50000"/>
            </a:srgbClr>
          </a:lnRef>
          <a:fillRef idx="1">
            <a:srgbClr val="1F74AD"/>
          </a:fillRef>
          <a:effectRef idx="0">
            <a:srgbClr val="1F74AD"/>
          </a:effectRef>
          <a:fontRef idx="minor">
            <a:sysClr val="window" lastClr="FFFFFF"/>
          </a:fontRef>
        </p:style>
        <p:txBody>
          <a:bodyPr rot="0" spcFirstLastPara="0" vertOverflow="overflow" horzOverflow="overflow" vert="horz" wrap="square" lIns="0" tIns="0" rIns="0" bIns="0" numCol="1" spcCol="0" rtlCol="0" fromWordArt="0" anchor="ctr" anchorCtr="0" forceAA="0" compatLnSpc="1">
            <a:normAutofit/>
          </a:bodyPr>
          <a:p>
            <a:pPr algn="ctr"/>
            <a:r>
              <a:rPr lang="en-US" altLang="zh-CN" sz="2800">
                <a:solidFill>
                  <a:sysClr val="window" lastClr="FFFFFF"/>
                </a:solidFill>
                <a:latin typeface="Arial" panose="020B0604020202020204" pitchFamily="34" charset="0"/>
                <a:ea typeface="微软雅黑" panose="020B0503020204020204" charset="-122"/>
                <a:cs typeface="Arial" panose="020B0604020202020204" pitchFamily="34" charset="0"/>
              </a:rPr>
              <a:t>06</a:t>
            </a:r>
            <a:endParaRPr lang="en-US" altLang="zh-CN" sz="2800">
              <a:solidFill>
                <a:sysClr val="window" lastClr="FFFFFF"/>
              </a:solidFill>
              <a:latin typeface="Arial" panose="020B0604020202020204" pitchFamily="34" charset="0"/>
              <a:ea typeface="微软雅黑" panose="020B0503020204020204" charset="-122"/>
              <a:cs typeface="Arial" panose="020B0604020202020204" pitchFamily="34" charset="0"/>
            </a:endParaRPr>
          </a:p>
        </p:txBody>
      </p:sp>
      <p:sp>
        <p:nvSpPr>
          <p:cNvPr id="19" name="文本框 18"/>
          <p:cNvSpPr txBox="1"/>
          <p:nvPr>
            <p:custDataLst>
              <p:tags r:id="rId19"/>
            </p:custDataLst>
          </p:nvPr>
        </p:nvSpPr>
        <p:spPr>
          <a:xfrm>
            <a:off x="2917907" y="1353248"/>
            <a:ext cx="3921044" cy="450617"/>
          </a:xfrm>
          <a:prstGeom prst="rect">
            <a:avLst/>
          </a:prstGeom>
          <a:noFill/>
        </p:spPr>
        <p:txBody>
          <a:bodyPr wrap="square" rtlCol="0" anchor="ctr">
            <a:normAutofit/>
          </a:bodyPr>
          <a:p>
            <a:pPr>
              <a:lnSpc>
                <a:spcPct val="120000"/>
              </a:lnSpc>
            </a:pPr>
            <a:r>
              <a:rPr lang="zh-CN" altLang="en-US" sz="1600" spc="150" dirty="0">
                <a:latin typeface="微软雅黑" panose="020B0503020204020204" charset="-122"/>
                <a:ea typeface="微软雅黑" panose="020B0503020204020204" charset="-122"/>
              </a:rPr>
              <a:t>选择资金周转期短的行业</a:t>
            </a:r>
            <a:endParaRPr lang="zh-CN" altLang="en-US" sz="1600" spc="150" dirty="0">
              <a:latin typeface="微软雅黑" panose="020B0503020204020204" charset="-122"/>
              <a:ea typeface="微软雅黑" panose="020B0503020204020204" charset="-122"/>
            </a:endParaRPr>
          </a:p>
        </p:txBody>
      </p:sp>
      <p:sp>
        <p:nvSpPr>
          <p:cNvPr id="23" name="文本框 22"/>
          <p:cNvSpPr txBox="1"/>
          <p:nvPr>
            <p:custDataLst>
              <p:tags r:id="rId20"/>
            </p:custDataLst>
          </p:nvPr>
        </p:nvSpPr>
        <p:spPr>
          <a:xfrm>
            <a:off x="6031914" y="2240509"/>
            <a:ext cx="3921044" cy="450617"/>
          </a:xfrm>
          <a:prstGeom prst="rect">
            <a:avLst/>
          </a:prstGeom>
          <a:noFill/>
        </p:spPr>
        <p:txBody>
          <a:bodyPr wrap="square" rtlCol="0" anchor="ctr">
            <a:normAutofit/>
          </a:bodyPr>
          <a:p>
            <a:pPr>
              <a:lnSpc>
                <a:spcPct val="120000"/>
              </a:lnSpc>
            </a:pPr>
            <a:r>
              <a:rPr lang="zh-CN" altLang="en-US" sz="1600" spc="150" dirty="0">
                <a:latin typeface="微软雅黑" panose="020B0503020204020204" charset="-122"/>
                <a:ea typeface="微软雅黑" panose="020B0503020204020204" charset="-122"/>
              </a:rPr>
              <a:t>选择技术性要求不太高的行业</a:t>
            </a:r>
            <a:endParaRPr lang="zh-CN" altLang="en-US" sz="1600" spc="150" dirty="0">
              <a:latin typeface="微软雅黑" panose="020B0503020204020204" charset="-122"/>
              <a:ea typeface="微软雅黑" panose="020B0503020204020204" charset="-122"/>
            </a:endParaRPr>
          </a:p>
        </p:txBody>
      </p:sp>
      <p:sp>
        <p:nvSpPr>
          <p:cNvPr id="24" name="文本框 23"/>
          <p:cNvSpPr txBox="1"/>
          <p:nvPr>
            <p:custDataLst>
              <p:tags r:id="rId21"/>
            </p:custDataLst>
          </p:nvPr>
        </p:nvSpPr>
        <p:spPr>
          <a:xfrm>
            <a:off x="2917907" y="3127769"/>
            <a:ext cx="3921044" cy="450617"/>
          </a:xfrm>
          <a:prstGeom prst="rect">
            <a:avLst/>
          </a:prstGeom>
          <a:noFill/>
        </p:spPr>
        <p:txBody>
          <a:bodyPr wrap="square" rtlCol="0" anchor="ctr">
            <a:normAutofit/>
          </a:bodyPr>
          <a:p>
            <a:pPr>
              <a:lnSpc>
                <a:spcPct val="120000"/>
              </a:lnSpc>
            </a:pPr>
            <a:r>
              <a:rPr lang="zh-CN" altLang="en-US" sz="1600" spc="150" dirty="0">
                <a:latin typeface="微软雅黑" panose="020B0503020204020204" charset="-122"/>
                <a:ea typeface="微软雅黑" panose="020B0503020204020204" charset="-122"/>
              </a:rPr>
              <a:t>选择库存品比较少的行业</a:t>
            </a:r>
            <a:endParaRPr lang="zh-CN" altLang="en-US" sz="1600" spc="150" dirty="0">
              <a:latin typeface="微软雅黑" panose="020B0503020204020204" charset="-122"/>
              <a:ea typeface="微软雅黑" panose="020B0503020204020204" charset="-122"/>
            </a:endParaRPr>
          </a:p>
        </p:txBody>
      </p:sp>
      <p:sp>
        <p:nvSpPr>
          <p:cNvPr id="25" name="文本框 24"/>
          <p:cNvSpPr txBox="1"/>
          <p:nvPr>
            <p:custDataLst>
              <p:tags r:id="rId22"/>
            </p:custDataLst>
          </p:nvPr>
        </p:nvSpPr>
        <p:spPr>
          <a:xfrm>
            <a:off x="2917907" y="4902291"/>
            <a:ext cx="3921044" cy="450617"/>
          </a:xfrm>
          <a:prstGeom prst="rect">
            <a:avLst/>
          </a:prstGeom>
          <a:noFill/>
        </p:spPr>
        <p:txBody>
          <a:bodyPr wrap="square" rtlCol="0" anchor="ctr">
            <a:normAutofit/>
          </a:bodyPr>
          <a:p>
            <a:pPr>
              <a:lnSpc>
                <a:spcPct val="120000"/>
              </a:lnSpc>
            </a:pPr>
            <a:r>
              <a:rPr lang="zh-CN" altLang="en-US" sz="1600" spc="150" dirty="0">
                <a:latin typeface="微软雅黑" panose="020B0503020204020204" charset="-122"/>
                <a:ea typeface="微软雅黑" panose="020B0503020204020204" charset="-122"/>
              </a:rPr>
              <a:t>选择需要人手少的行业</a:t>
            </a:r>
            <a:endParaRPr lang="zh-CN" altLang="en-US" sz="1600" spc="150" dirty="0">
              <a:latin typeface="微软雅黑" panose="020B0503020204020204" charset="-122"/>
              <a:ea typeface="微软雅黑" panose="020B0503020204020204" charset="-122"/>
            </a:endParaRPr>
          </a:p>
        </p:txBody>
      </p:sp>
      <p:sp>
        <p:nvSpPr>
          <p:cNvPr id="26" name="文本框 25"/>
          <p:cNvSpPr txBox="1"/>
          <p:nvPr>
            <p:custDataLst>
              <p:tags r:id="rId23"/>
            </p:custDataLst>
          </p:nvPr>
        </p:nvSpPr>
        <p:spPr>
          <a:xfrm>
            <a:off x="6031914" y="4015030"/>
            <a:ext cx="3921044" cy="450617"/>
          </a:xfrm>
          <a:prstGeom prst="rect">
            <a:avLst/>
          </a:prstGeom>
          <a:noFill/>
        </p:spPr>
        <p:txBody>
          <a:bodyPr wrap="square" rtlCol="0" anchor="ctr">
            <a:normAutofit/>
          </a:bodyPr>
          <a:p>
            <a:pPr>
              <a:lnSpc>
                <a:spcPct val="120000"/>
              </a:lnSpc>
            </a:pPr>
            <a:r>
              <a:rPr lang="zh-CN" altLang="en-US" sz="1600" spc="150" dirty="0">
                <a:latin typeface="微软雅黑" panose="020B0503020204020204" charset="-122"/>
                <a:ea typeface="微软雅黑" panose="020B0503020204020204" charset="-122"/>
              </a:rPr>
              <a:t>选择成长性的行业</a:t>
            </a:r>
            <a:endParaRPr lang="zh-CN" altLang="en-US" sz="1600" spc="150" dirty="0">
              <a:latin typeface="微软雅黑" panose="020B0503020204020204" charset="-122"/>
              <a:ea typeface="微软雅黑" panose="020B0503020204020204" charset="-122"/>
            </a:endParaRPr>
          </a:p>
        </p:txBody>
      </p:sp>
      <p:sp>
        <p:nvSpPr>
          <p:cNvPr id="27" name="文本框 26"/>
          <p:cNvSpPr txBox="1"/>
          <p:nvPr>
            <p:custDataLst>
              <p:tags r:id="rId24"/>
            </p:custDataLst>
          </p:nvPr>
        </p:nvSpPr>
        <p:spPr>
          <a:xfrm>
            <a:off x="6031914" y="5789554"/>
            <a:ext cx="3921044" cy="450617"/>
          </a:xfrm>
          <a:prstGeom prst="rect">
            <a:avLst/>
          </a:prstGeom>
          <a:noFill/>
        </p:spPr>
        <p:txBody>
          <a:bodyPr wrap="square" rtlCol="0" anchor="ctr">
            <a:normAutofit/>
          </a:bodyPr>
          <a:p>
            <a:pPr>
              <a:lnSpc>
                <a:spcPct val="120000"/>
              </a:lnSpc>
            </a:pPr>
            <a:r>
              <a:rPr lang="zh-CN" altLang="en-US" sz="1600" spc="150" dirty="0">
                <a:latin typeface="微软雅黑" panose="020B0503020204020204" charset="-122"/>
                <a:ea typeface="微软雅黑" panose="020B0503020204020204" charset="-122"/>
              </a:rPr>
              <a:t>估算创业利润</a:t>
            </a:r>
            <a:endParaRPr lang="zh-CN" altLang="en-US" sz="1600" spc="150" dirty="0">
              <a:latin typeface="微软雅黑" panose="020B0503020204020204" charset="-122"/>
              <a:ea typeface="微软雅黑" panose="020B0503020204020204" charset="-122"/>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a:spLocks noChangeArrowheads="1"/>
          </p:cNvSpPr>
          <p:nvPr/>
        </p:nvSpPr>
        <p:spPr bwMode="auto">
          <a:xfrm>
            <a:off x="1162986" y="415924"/>
            <a:ext cx="4400226" cy="50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1">
              <a:defRPr/>
            </a:pPr>
            <a:r>
              <a:rPr sz="2665" dirty="0">
                <a:solidFill>
                  <a:schemeClr val="tx2">
                    <a:lumMod val="75000"/>
                  </a:schemeClr>
                </a:solidFill>
                <a:cs typeface="+mn-ea"/>
                <a:sym typeface="+mn-lt"/>
              </a:rPr>
              <a:t>三、创业项目选择的原则</a:t>
            </a:r>
            <a:endParaRPr lang="zh-CN" altLang="en-US" sz="2665" dirty="0">
              <a:solidFill>
                <a:schemeClr val="tx2">
                  <a:lumMod val="75000"/>
                </a:schemeClr>
              </a:solidFill>
              <a:cs typeface="+mn-ea"/>
              <a:sym typeface="+mn-lt"/>
            </a:endParaRPr>
          </a:p>
        </p:txBody>
      </p:sp>
      <p:grpSp>
        <p:nvGrpSpPr>
          <p:cNvPr id="5" name="组合 4"/>
          <p:cNvGrpSpPr/>
          <p:nvPr/>
        </p:nvGrpSpPr>
        <p:grpSpPr>
          <a:xfrm>
            <a:off x="446185" y="415924"/>
            <a:ext cx="644977" cy="502766"/>
            <a:chOff x="8418286" y="1219200"/>
            <a:chExt cx="1368552" cy="1066800"/>
          </a:xfrm>
        </p:grpSpPr>
        <p:sp>
          <p:nvSpPr>
            <p:cNvPr id="3" name="平行四边形 2"/>
            <p:cNvSpPr/>
            <p:nvPr/>
          </p:nvSpPr>
          <p:spPr>
            <a:xfrm>
              <a:off x="8418286" y="1219200"/>
              <a:ext cx="1216152" cy="914400"/>
            </a:xfrm>
            <a:prstGeom prst="parallelogram">
              <a:avLst/>
            </a:prstGeom>
            <a:solidFill>
              <a:schemeClr val="tx2"/>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平行四边形 3"/>
            <p:cNvSpPr/>
            <p:nvPr/>
          </p:nvSpPr>
          <p:spPr>
            <a:xfrm>
              <a:off x="8570686" y="1371600"/>
              <a:ext cx="1216152" cy="914400"/>
            </a:xfrm>
            <a:prstGeom prst="parallelogram">
              <a:avLst/>
            </a:prstGeom>
            <a:solidFill>
              <a:srgbClr val="006699"/>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0" name="圆角右箭头 19"/>
          <p:cNvSpPr/>
          <p:nvPr>
            <p:custDataLst>
              <p:tags r:id="rId1"/>
            </p:custDataLst>
          </p:nvPr>
        </p:nvSpPr>
        <p:spPr bwMode="auto">
          <a:xfrm rot="5400000">
            <a:off x="5099479" y="2015800"/>
            <a:ext cx="1850879" cy="1221005"/>
          </a:xfrm>
          <a:prstGeom prst="bentArrow">
            <a:avLst>
              <a:gd name="adj1" fmla="val 51385"/>
              <a:gd name="adj2" fmla="val 44445"/>
              <a:gd name="adj3" fmla="val 44585"/>
              <a:gd name="adj4" fmla="val 67108"/>
            </a:avLst>
          </a:prstGeom>
          <a:solidFill>
            <a:srgbClr val="1F74AD"/>
          </a:solidFill>
          <a:ln w="9525">
            <a:noFill/>
            <a:round/>
          </a:ln>
        </p:spPr>
        <p:txBody>
          <a:bodyPr anchor="ctr"/>
          <a:p>
            <a:pPr algn="ctr">
              <a:lnSpc>
                <a:spcPct val="130000"/>
              </a:lnSpc>
            </a:pPr>
            <a:endParaRPr>
              <a:latin typeface="微软雅黑" panose="020B0503020204020204" charset="-122"/>
              <a:ea typeface="微软雅黑" panose="020B0503020204020204" charset="-122"/>
            </a:endParaRPr>
          </a:p>
        </p:txBody>
      </p:sp>
      <p:sp>
        <p:nvSpPr>
          <p:cNvPr id="21" name="圆角矩形 20"/>
          <p:cNvSpPr/>
          <p:nvPr>
            <p:custDataLst>
              <p:tags r:id="rId2"/>
            </p:custDataLst>
          </p:nvPr>
        </p:nvSpPr>
        <p:spPr bwMode="auto">
          <a:xfrm>
            <a:off x="4612169" y="1603887"/>
            <a:ext cx="802249" cy="802248"/>
          </a:xfrm>
          <a:prstGeom prst="roundRect">
            <a:avLst/>
          </a:prstGeom>
          <a:solidFill>
            <a:srgbClr val="1F74AD"/>
          </a:solidFill>
          <a:ln w="57150">
            <a:solidFill>
              <a:sysClr val="window" lastClr="FFFFFF"/>
            </a:solidFill>
            <a:round/>
          </a:ln>
        </p:spPr>
        <p:txBody>
          <a:bodyPr vert="horz" wrap="none" lIns="91440" tIns="45720" rIns="91440" bIns="45720" anchor="ctr" anchorCtr="1" compatLnSpc="1">
            <a:normAutofit/>
          </a:bodyPr>
          <a:p>
            <a:pPr algn="ctr">
              <a:lnSpc>
                <a:spcPct val="130000"/>
              </a:lnSpc>
            </a:pPr>
            <a:r>
              <a:rPr lang="en-US" sz="2800" dirty="0">
                <a:solidFill>
                  <a:sysClr val="window" lastClr="FFFFFF"/>
                </a:solidFill>
                <a:latin typeface="微软雅黑" panose="020B0503020204020204" charset="-122"/>
                <a:ea typeface="微软雅黑" panose="020B0503020204020204" charset="-122"/>
              </a:rPr>
              <a:t>01</a:t>
            </a:r>
            <a:endParaRPr lang="en-US" sz="2800" dirty="0">
              <a:solidFill>
                <a:sysClr val="window" lastClr="FFFFFF"/>
              </a:solidFill>
              <a:latin typeface="微软雅黑" panose="020B0503020204020204" charset="-122"/>
              <a:ea typeface="微软雅黑" panose="020B0503020204020204" charset="-122"/>
            </a:endParaRPr>
          </a:p>
        </p:txBody>
      </p:sp>
      <p:sp>
        <p:nvSpPr>
          <p:cNvPr id="22" name="圆角右箭头 21"/>
          <p:cNvSpPr/>
          <p:nvPr>
            <p:custDataLst>
              <p:tags r:id="rId3"/>
            </p:custDataLst>
          </p:nvPr>
        </p:nvSpPr>
        <p:spPr bwMode="auto">
          <a:xfrm rot="10800000">
            <a:off x="6113313" y="2894082"/>
            <a:ext cx="1850879" cy="1221005"/>
          </a:xfrm>
          <a:prstGeom prst="bentArrow">
            <a:avLst>
              <a:gd name="adj1" fmla="val 51385"/>
              <a:gd name="adj2" fmla="val 44445"/>
              <a:gd name="adj3" fmla="val 44585"/>
              <a:gd name="adj4" fmla="val 67108"/>
            </a:avLst>
          </a:prstGeom>
          <a:solidFill>
            <a:srgbClr val="3498DB"/>
          </a:solidFill>
          <a:ln w="9525">
            <a:noFill/>
            <a:round/>
          </a:ln>
        </p:spPr>
        <p:txBody>
          <a:bodyPr anchor="ctr"/>
          <a:p>
            <a:pPr algn="ctr">
              <a:lnSpc>
                <a:spcPct val="130000"/>
              </a:lnSpc>
            </a:pPr>
            <a:endParaRPr>
              <a:latin typeface="微软雅黑" panose="020B0503020204020204" charset="-122"/>
              <a:ea typeface="微软雅黑" panose="020B0503020204020204" charset="-122"/>
            </a:endParaRPr>
          </a:p>
        </p:txBody>
      </p:sp>
      <p:sp>
        <p:nvSpPr>
          <p:cNvPr id="28" name="圆角矩形 27"/>
          <p:cNvSpPr/>
          <p:nvPr>
            <p:custDataLst>
              <p:tags r:id="rId4"/>
            </p:custDataLst>
          </p:nvPr>
        </p:nvSpPr>
        <p:spPr bwMode="auto">
          <a:xfrm>
            <a:off x="7258918" y="2091835"/>
            <a:ext cx="802249" cy="802248"/>
          </a:xfrm>
          <a:prstGeom prst="roundRect">
            <a:avLst/>
          </a:prstGeom>
          <a:solidFill>
            <a:srgbClr val="3498DB"/>
          </a:solidFill>
          <a:ln w="57150">
            <a:solidFill>
              <a:sysClr val="window" lastClr="FFFFFF"/>
            </a:solidFill>
            <a:round/>
          </a:ln>
        </p:spPr>
        <p:txBody>
          <a:bodyPr vert="horz" wrap="none" lIns="91440" tIns="45720" rIns="91440" bIns="45720" anchor="ctr" anchorCtr="1" compatLnSpc="1">
            <a:normAutofit/>
          </a:bodyPr>
          <a:p>
            <a:pPr algn="ctr">
              <a:lnSpc>
                <a:spcPct val="130000"/>
              </a:lnSpc>
            </a:pPr>
            <a:r>
              <a:rPr lang="en-US" sz="2800">
                <a:solidFill>
                  <a:sysClr val="window" lastClr="FFFFFF"/>
                </a:solidFill>
                <a:latin typeface="微软雅黑" panose="020B0503020204020204" charset="-122"/>
                <a:ea typeface="微软雅黑" panose="020B0503020204020204" charset="-122"/>
              </a:rPr>
              <a:t>02</a:t>
            </a:r>
            <a:endParaRPr lang="en-US" sz="2800">
              <a:solidFill>
                <a:sysClr val="window" lastClr="FFFFFF"/>
              </a:solidFill>
              <a:latin typeface="微软雅黑" panose="020B0503020204020204" charset="-122"/>
              <a:ea typeface="微软雅黑" panose="020B0503020204020204" charset="-122"/>
            </a:endParaRPr>
          </a:p>
        </p:txBody>
      </p:sp>
      <p:sp>
        <p:nvSpPr>
          <p:cNvPr id="30" name="圆角右箭头 29"/>
          <p:cNvSpPr/>
          <p:nvPr>
            <p:custDataLst>
              <p:tags r:id="rId5"/>
            </p:custDataLst>
          </p:nvPr>
        </p:nvSpPr>
        <p:spPr bwMode="auto">
          <a:xfrm rot="5400000" flipH="1" flipV="1">
            <a:off x="5241642" y="3903350"/>
            <a:ext cx="1850879" cy="1221005"/>
          </a:xfrm>
          <a:prstGeom prst="bentArrow">
            <a:avLst>
              <a:gd name="adj1" fmla="val 51385"/>
              <a:gd name="adj2" fmla="val 44445"/>
              <a:gd name="adj3" fmla="val 44585"/>
              <a:gd name="adj4" fmla="val 67108"/>
            </a:avLst>
          </a:prstGeom>
          <a:solidFill>
            <a:srgbClr val="1AA3AA"/>
          </a:solidFill>
          <a:ln w="9525">
            <a:noFill/>
            <a:round/>
          </a:ln>
        </p:spPr>
        <p:txBody>
          <a:bodyPr anchor="ctr"/>
          <a:p>
            <a:pPr algn="ctr">
              <a:lnSpc>
                <a:spcPct val="130000"/>
              </a:lnSpc>
            </a:pPr>
            <a:endParaRPr>
              <a:latin typeface="微软雅黑" panose="020B0503020204020204" charset="-122"/>
              <a:ea typeface="微软雅黑" panose="020B0503020204020204" charset="-122"/>
            </a:endParaRPr>
          </a:p>
        </p:txBody>
      </p:sp>
      <p:sp>
        <p:nvSpPr>
          <p:cNvPr id="31" name="圆角矩形 30"/>
          <p:cNvSpPr/>
          <p:nvPr>
            <p:custDataLst>
              <p:tags r:id="rId6"/>
            </p:custDataLst>
          </p:nvPr>
        </p:nvSpPr>
        <p:spPr bwMode="auto">
          <a:xfrm flipH="1">
            <a:off x="6777583" y="4734019"/>
            <a:ext cx="802249" cy="802248"/>
          </a:xfrm>
          <a:prstGeom prst="roundRect">
            <a:avLst/>
          </a:prstGeom>
          <a:solidFill>
            <a:srgbClr val="1AA3AA"/>
          </a:solidFill>
          <a:ln w="57150">
            <a:solidFill>
              <a:sysClr val="window" lastClr="FFFFFF"/>
            </a:solidFill>
            <a:round/>
          </a:ln>
        </p:spPr>
        <p:txBody>
          <a:bodyPr vert="horz" wrap="none" lIns="91440" tIns="45720" rIns="91440" bIns="45720" anchor="ctr" anchorCtr="1" compatLnSpc="1">
            <a:normAutofit/>
          </a:bodyPr>
          <a:p>
            <a:pPr algn="ctr">
              <a:lnSpc>
                <a:spcPct val="130000"/>
              </a:lnSpc>
            </a:pPr>
            <a:r>
              <a:rPr lang="en-US" sz="2800">
                <a:solidFill>
                  <a:sysClr val="window" lastClr="FFFFFF"/>
                </a:solidFill>
                <a:latin typeface="微软雅黑" panose="020B0503020204020204" charset="-122"/>
                <a:ea typeface="微软雅黑" panose="020B0503020204020204" charset="-122"/>
              </a:rPr>
              <a:t>04</a:t>
            </a:r>
            <a:endParaRPr lang="en-US" sz="2800">
              <a:solidFill>
                <a:sysClr val="window" lastClr="FFFFFF"/>
              </a:solidFill>
              <a:latin typeface="微软雅黑" panose="020B0503020204020204" charset="-122"/>
              <a:ea typeface="微软雅黑" panose="020B0503020204020204" charset="-122"/>
            </a:endParaRPr>
          </a:p>
        </p:txBody>
      </p:sp>
      <p:sp>
        <p:nvSpPr>
          <p:cNvPr id="32" name="圆角右箭头 31"/>
          <p:cNvSpPr/>
          <p:nvPr>
            <p:custDataLst>
              <p:tags r:id="rId7"/>
            </p:custDataLst>
          </p:nvPr>
        </p:nvSpPr>
        <p:spPr bwMode="auto">
          <a:xfrm rot="10800000" flipH="1" flipV="1">
            <a:off x="4227810" y="3025070"/>
            <a:ext cx="1850879" cy="1221005"/>
          </a:xfrm>
          <a:prstGeom prst="bentArrow">
            <a:avLst>
              <a:gd name="adj1" fmla="val 51385"/>
              <a:gd name="adj2" fmla="val 44445"/>
              <a:gd name="adj3" fmla="val 44585"/>
              <a:gd name="adj4" fmla="val 67108"/>
            </a:avLst>
          </a:prstGeom>
          <a:solidFill>
            <a:srgbClr val="69A35B"/>
          </a:solidFill>
          <a:ln w="9525">
            <a:noFill/>
            <a:round/>
          </a:ln>
        </p:spPr>
        <p:txBody>
          <a:bodyPr anchor="ctr"/>
          <a:p>
            <a:pPr algn="ctr">
              <a:lnSpc>
                <a:spcPct val="130000"/>
              </a:lnSpc>
            </a:pPr>
            <a:endParaRPr>
              <a:latin typeface="微软雅黑" panose="020B0503020204020204" charset="-122"/>
              <a:ea typeface="微软雅黑" panose="020B0503020204020204" charset="-122"/>
            </a:endParaRPr>
          </a:p>
        </p:txBody>
      </p:sp>
      <p:sp>
        <p:nvSpPr>
          <p:cNvPr id="33" name="圆角矩形 32"/>
          <p:cNvSpPr/>
          <p:nvPr>
            <p:custDataLst>
              <p:tags r:id="rId8"/>
            </p:custDataLst>
          </p:nvPr>
        </p:nvSpPr>
        <p:spPr bwMode="auto">
          <a:xfrm flipH="1">
            <a:off x="4130833" y="4246072"/>
            <a:ext cx="802249" cy="802248"/>
          </a:xfrm>
          <a:prstGeom prst="roundRect">
            <a:avLst/>
          </a:prstGeom>
          <a:solidFill>
            <a:srgbClr val="69A35B"/>
          </a:solidFill>
          <a:ln w="57150">
            <a:solidFill>
              <a:sysClr val="window" lastClr="FFFFFF"/>
            </a:solidFill>
            <a:round/>
          </a:ln>
        </p:spPr>
        <p:txBody>
          <a:bodyPr vert="horz" wrap="none" lIns="91440" tIns="45720" rIns="91440" bIns="45720" anchor="ctr" anchorCtr="1" compatLnSpc="1">
            <a:normAutofit/>
          </a:bodyPr>
          <a:p>
            <a:pPr algn="ctr">
              <a:lnSpc>
                <a:spcPct val="130000"/>
              </a:lnSpc>
            </a:pPr>
            <a:r>
              <a:rPr lang="en-US" sz="2800" dirty="0">
                <a:solidFill>
                  <a:sysClr val="window" lastClr="FFFFFF"/>
                </a:solidFill>
                <a:latin typeface="微软雅黑" panose="020B0503020204020204" charset="-122"/>
                <a:ea typeface="微软雅黑" panose="020B0503020204020204" charset="-122"/>
              </a:rPr>
              <a:t>03</a:t>
            </a:r>
            <a:endParaRPr lang="en-US" sz="2800" dirty="0">
              <a:solidFill>
                <a:sysClr val="window" lastClr="FFFFFF"/>
              </a:solidFill>
              <a:latin typeface="微软雅黑" panose="020B0503020204020204" charset="-122"/>
              <a:ea typeface="微软雅黑" panose="020B0503020204020204" charset="-122"/>
            </a:endParaRPr>
          </a:p>
        </p:txBody>
      </p:sp>
      <p:sp>
        <p:nvSpPr>
          <p:cNvPr id="34" name="文本框 33"/>
          <p:cNvSpPr txBox="1"/>
          <p:nvPr>
            <p:custDataLst>
              <p:tags r:id="rId9"/>
            </p:custDataLst>
          </p:nvPr>
        </p:nvSpPr>
        <p:spPr bwMode="auto">
          <a:xfrm>
            <a:off x="8356600" y="2091690"/>
            <a:ext cx="2915285" cy="802640"/>
          </a:xfrm>
          <a:prstGeom prst="rect">
            <a:avLst/>
          </a:prstGeom>
          <a:noFill/>
        </p:spPr>
        <p:txBody>
          <a:bodyPr wrap="square" lIns="90000" tIns="46800" rIns="90000" bIns="0" anchor="b" anchorCtr="0"/>
          <a:p>
            <a:pPr algn="l" latinLnBrk="0">
              <a:lnSpc>
                <a:spcPct val="120000"/>
              </a:lnSpc>
            </a:pPr>
            <a:r>
              <a:rPr lang="zh-CN" altLang="en-US" sz="1600" b="1" spc="300">
                <a:solidFill>
                  <a:srgbClr val="3498DB"/>
                </a:solidFill>
                <a:effectLst/>
                <a:latin typeface="微软雅黑" panose="020B0503020204020204" charset="-122"/>
                <a:ea typeface="微软雅黑" panose="020B0503020204020204" charset="-122"/>
                <a:cs typeface="+mn-ea"/>
              </a:rPr>
              <a:t>（二）要认真做好市场调研，挖掘市场需求</a:t>
            </a:r>
            <a:endParaRPr lang="zh-CN" altLang="en-US" sz="1600" b="1" spc="300">
              <a:solidFill>
                <a:srgbClr val="3498DB"/>
              </a:solidFill>
              <a:effectLst/>
              <a:latin typeface="微软雅黑" panose="020B0503020204020204" charset="-122"/>
              <a:ea typeface="微软雅黑" panose="020B0503020204020204" charset="-122"/>
              <a:cs typeface="+mn-ea"/>
            </a:endParaRPr>
          </a:p>
        </p:txBody>
      </p:sp>
      <p:sp>
        <p:nvSpPr>
          <p:cNvPr id="36" name="文本框 35"/>
          <p:cNvSpPr txBox="1"/>
          <p:nvPr>
            <p:custDataLst>
              <p:tags r:id="rId10"/>
            </p:custDataLst>
          </p:nvPr>
        </p:nvSpPr>
        <p:spPr bwMode="auto">
          <a:xfrm>
            <a:off x="1358265" y="4275455"/>
            <a:ext cx="2515235" cy="706755"/>
          </a:xfrm>
          <a:prstGeom prst="rect">
            <a:avLst/>
          </a:prstGeom>
          <a:noFill/>
        </p:spPr>
        <p:txBody>
          <a:bodyPr wrap="square" lIns="90000" tIns="46800" rIns="90000" bIns="0" anchor="b" anchorCtr="0"/>
          <a:p>
            <a:pPr algn="l" latinLnBrk="0">
              <a:lnSpc>
                <a:spcPct val="120000"/>
              </a:lnSpc>
            </a:pPr>
            <a:r>
              <a:rPr lang="zh-CN" altLang="en-US" sz="1600" b="1" spc="300">
                <a:solidFill>
                  <a:srgbClr val="69A35B"/>
                </a:solidFill>
                <a:effectLst/>
                <a:latin typeface="微软雅黑" panose="020B0503020204020204" charset="-122"/>
                <a:ea typeface="微软雅黑" panose="020B0503020204020204" charset="-122"/>
                <a:cs typeface="+mn-ea"/>
              </a:rPr>
              <a:t>（三）充分利用自身优势与长处</a:t>
            </a:r>
            <a:endParaRPr lang="zh-CN" altLang="en-US" sz="1600" b="1" spc="300">
              <a:solidFill>
                <a:srgbClr val="69A35B"/>
              </a:solidFill>
              <a:effectLst/>
              <a:latin typeface="微软雅黑" panose="020B0503020204020204" charset="-122"/>
              <a:ea typeface="微软雅黑" panose="020B0503020204020204" charset="-122"/>
              <a:cs typeface="+mn-ea"/>
            </a:endParaRPr>
          </a:p>
        </p:txBody>
      </p:sp>
      <p:sp>
        <p:nvSpPr>
          <p:cNvPr id="39" name="文本框 38"/>
          <p:cNvSpPr txBox="1"/>
          <p:nvPr>
            <p:custDataLst>
              <p:tags r:id="rId11"/>
            </p:custDataLst>
          </p:nvPr>
        </p:nvSpPr>
        <p:spPr bwMode="auto">
          <a:xfrm>
            <a:off x="1358265" y="1619250"/>
            <a:ext cx="2996565" cy="623570"/>
          </a:xfrm>
          <a:prstGeom prst="rect">
            <a:avLst/>
          </a:prstGeom>
          <a:noFill/>
        </p:spPr>
        <p:txBody>
          <a:bodyPr wrap="square" lIns="90000" tIns="46800" rIns="90000" bIns="0" anchor="b" anchorCtr="0">
            <a:normAutofit fontScale="90000" lnSpcReduction="10000"/>
          </a:bodyPr>
          <a:p>
            <a:pPr algn="l" latinLnBrk="0">
              <a:lnSpc>
                <a:spcPct val="120000"/>
              </a:lnSpc>
            </a:pPr>
            <a:r>
              <a:rPr lang="zh-CN" altLang="en-US" b="1" spc="300" dirty="0">
                <a:solidFill>
                  <a:srgbClr val="1F74AD"/>
                </a:solidFill>
                <a:effectLst/>
                <a:latin typeface="微软雅黑" panose="020B0503020204020204" charset="-122"/>
                <a:ea typeface="微软雅黑" panose="020B0503020204020204" charset="-122"/>
                <a:cs typeface="+mn-ea"/>
              </a:rPr>
              <a:t>（一）选择国家政策扶持且具有发展前景的行业</a:t>
            </a:r>
            <a:endParaRPr lang="zh-CN" altLang="en-US" b="1" spc="300" dirty="0">
              <a:solidFill>
                <a:srgbClr val="1F74AD"/>
              </a:solidFill>
              <a:effectLst/>
              <a:latin typeface="微软雅黑" panose="020B0503020204020204" charset="-122"/>
              <a:ea typeface="微软雅黑" panose="020B0503020204020204" charset="-122"/>
              <a:cs typeface="+mn-ea"/>
            </a:endParaRPr>
          </a:p>
        </p:txBody>
      </p:sp>
      <p:sp>
        <p:nvSpPr>
          <p:cNvPr id="42" name="文本框 41"/>
          <p:cNvSpPr txBox="1"/>
          <p:nvPr>
            <p:custDataLst>
              <p:tags r:id="rId12"/>
            </p:custDataLst>
          </p:nvPr>
        </p:nvSpPr>
        <p:spPr bwMode="auto">
          <a:xfrm>
            <a:off x="7875270" y="4732655"/>
            <a:ext cx="3260725" cy="706120"/>
          </a:xfrm>
          <a:prstGeom prst="rect">
            <a:avLst/>
          </a:prstGeom>
          <a:noFill/>
        </p:spPr>
        <p:txBody>
          <a:bodyPr wrap="square" lIns="90000" tIns="46800" rIns="90000" bIns="0" anchor="b" anchorCtr="0"/>
          <a:p>
            <a:pPr algn="l" latinLnBrk="0">
              <a:lnSpc>
                <a:spcPct val="120000"/>
              </a:lnSpc>
            </a:pPr>
            <a:r>
              <a:rPr lang="zh-CN" altLang="en-US" sz="1600" b="1" spc="300" dirty="0">
                <a:solidFill>
                  <a:srgbClr val="1AA3AA"/>
                </a:solidFill>
                <a:effectLst/>
                <a:latin typeface="微软雅黑" panose="020B0503020204020204" charset="-122"/>
                <a:ea typeface="微软雅黑" panose="020B0503020204020204" charset="-122"/>
                <a:cs typeface="+mn-ea"/>
              </a:rPr>
              <a:t>（四）量力而行，从小做起、从小利做起</a:t>
            </a:r>
            <a:endParaRPr lang="zh-CN" altLang="en-US" sz="1600" b="1" spc="300" dirty="0">
              <a:solidFill>
                <a:srgbClr val="1AA3AA"/>
              </a:solidFill>
              <a:effectLst/>
              <a:latin typeface="微软雅黑" panose="020B0503020204020204" charset="-122"/>
              <a:ea typeface="微软雅黑" panose="020B0503020204020204" charset="-122"/>
              <a:cs typeface="+mn-ea"/>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a:spLocks noChangeArrowheads="1"/>
          </p:cNvSpPr>
          <p:nvPr/>
        </p:nvSpPr>
        <p:spPr bwMode="auto">
          <a:xfrm>
            <a:off x="1162986" y="415924"/>
            <a:ext cx="4400226" cy="50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1">
              <a:defRPr/>
            </a:pPr>
            <a:r>
              <a:rPr sz="2665" dirty="0">
                <a:solidFill>
                  <a:schemeClr val="tx2">
                    <a:lumMod val="75000"/>
                  </a:schemeClr>
                </a:solidFill>
                <a:cs typeface="+mn-ea"/>
                <a:sym typeface="+mn-lt"/>
              </a:rPr>
              <a:t>四、创业项目选择的步骤</a:t>
            </a:r>
            <a:endParaRPr lang="zh-CN" altLang="en-US" sz="2665" dirty="0">
              <a:solidFill>
                <a:schemeClr val="tx2">
                  <a:lumMod val="75000"/>
                </a:schemeClr>
              </a:solidFill>
              <a:cs typeface="+mn-ea"/>
              <a:sym typeface="+mn-lt"/>
            </a:endParaRPr>
          </a:p>
        </p:txBody>
      </p:sp>
      <p:grpSp>
        <p:nvGrpSpPr>
          <p:cNvPr id="5" name="组合 4"/>
          <p:cNvGrpSpPr/>
          <p:nvPr/>
        </p:nvGrpSpPr>
        <p:grpSpPr>
          <a:xfrm>
            <a:off x="446185" y="415924"/>
            <a:ext cx="644977" cy="502766"/>
            <a:chOff x="8418286" y="1219200"/>
            <a:chExt cx="1368552" cy="1066800"/>
          </a:xfrm>
        </p:grpSpPr>
        <p:sp>
          <p:nvSpPr>
            <p:cNvPr id="3" name="平行四边形 2"/>
            <p:cNvSpPr/>
            <p:nvPr/>
          </p:nvSpPr>
          <p:spPr>
            <a:xfrm>
              <a:off x="8418286" y="1219200"/>
              <a:ext cx="1216152" cy="914400"/>
            </a:xfrm>
            <a:prstGeom prst="parallelogram">
              <a:avLst/>
            </a:prstGeom>
            <a:solidFill>
              <a:schemeClr val="tx2"/>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平行四边形 3"/>
            <p:cNvSpPr/>
            <p:nvPr/>
          </p:nvSpPr>
          <p:spPr>
            <a:xfrm>
              <a:off x="8570686" y="1371600"/>
              <a:ext cx="1216152" cy="914400"/>
            </a:xfrm>
            <a:prstGeom prst="parallelogram">
              <a:avLst/>
            </a:prstGeom>
            <a:solidFill>
              <a:srgbClr val="006699"/>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37" name="椭圆 36"/>
          <p:cNvSpPr/>
          <p:nvPr>
            <p:custDataLst>
              <p:tags r:id="rId1"/>
            </p:custDataLst>
          </p:nvPr>
        </p:nvSpPr>
        <p:spPr>
          <a:xfrm>
            <a:off x="4788535" y="2370942"/>
            <a:ext cx="984250" cy="984250"/>
          </a:xfrm>
          <a:prstGeom prst="ellipse">
            <a:avLst/>
          </a:prstGeom>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a:endParaRPr lang="zh-CN" altLang="en-US">
              <a:latin typeface="微软雅黑" panose="020B0503020204020204" charset="-122"/>
              <a:ea typeface="微软雅黑" panose="020B0503020204020204" charset="-122"/>
              <a:sym typeface="Arial" panose="020B0604020202020204" pitchFamily="34" charset="0"/>
            </a:endParaRPr>
          </a:p>
        </p:txBody>
      </p:sp>
      <p:sp>
        <p:nvSpPr>
          <p:cNvPr id="38" name="L 形 37"/>
          <p:cNvSpPr/>
          <p:nvPr>
            <p:custDataLst>
              <p:tags r:id="rId2"/>
            </p:custDataLst>
          </p:nvPr>
        </p:nvSpPr>
        <p:spPr>
          <a:xfrm>
            <a:off x="4674235" y="2234417"/>
            <a:ext cx="878205" cy="1256665"/>
          </a:xfrm>
          <a:prstGeom prst="corner">
            <a:avLst>
              <a:gd name="adj1" fmla="val 4520"/>
              <a:gd name="adj2" fmla="val 5367"/>
            </a:avLst>
          </a:prstGeom>
          <a:solidFill>
            <a:srgbClr val="1F74AD">
              <a:lumMod val="60000"/>
              <a:lumOff val="4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a:endParaRPr lang="zh-CN" altLang="en-US">
              <a:latin typeface="微软雅黑" panose="020B0503020204020204" charset="-122"/>
              <a:ea typeface="微软雅黑" panose="020B0503020204020204" charset="-122"/>
              <a:sym typeface="Arial" panose="020B0604020202020204" pitchFamily="34" charset="0"/>
            </a:endParaRPr>
          </a:p>
        </p:txBody>
      </p:sp>
      <p:sp>
        <p:nvSpPr>
          <p:cNvPr id="40" name="L 形 39"/>
          <p:cNvSpPr/>
          <p:nvPr>
            <p:custDataLst>
              <p:tags r:id="rId3"/>
            </p:custDataLst>
          </p:nvPr>
        </p:nvSpPr>
        <p:spPr>
          <a:xfrm flipH="1" flipV="1">
            <a:off x="5009515" y="2234417"/>
            <a:ext cx="878205" cy="1256665"/>
          </a:xfrm>
          <a:prstGeom prst="corner">
            <a:avLst>
              <a:gd name="adj1" fmla="val 4520"/>
              <a:gd name="adj2" fmla="val 5367"/>
            </a:avLst>
          </a:prstGeom>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a:endParaRPr lang="zh-CN" altLang="en-US">
              <a:latin typeface="微软雅黑" panose="020B0503020204020204" charset="-122"/>
              <a:ea typeface="微软雅黑" panose="020B0503020204020204" charset="-122"/>
              <a:sym typeface="Arial" panose="020B0604020202020204" pitchFamily="34" charset="0"/>
            </a:endParaRPr>
          </a:p>
        </p:txBody>
      </p:sp>
      <p:sp>
        <p:nvSpPr>
          <p:cNvPr id="41" name="KSO_Shape"/>
          <p:cNvSpPr/>
          <p:nvPr>
            <p:custDataLst>
              <p:tags r:id="rId4"/>
            </p:custDataLst>
          </p:nvPr>
        </p:nvSpPr>
        <p:spPr bwMode="auto">
          <a:xfrm>
            <a:off x="5008880" y="2561442"/>
            <a:ext cx="543560" cy="603250"/>
          </a:xfrm>
          <a:custGeom>
            <a:avLst/>
            <a:gdLst>
              <a:gd name="T0" fmla="*/ 1592169 w 3407"/>
              <a:gd name="T1" fmla="*/ 450338 h 3778"/>
              <a:gd name="T2" fmla="*/ 1432047 w 3407"/>
              <a:gd name="T3" fmla="*/ 900675 h 3778"/>
              <a:gd name="T4" fmla="*/ 1591216 w 3407"/>
              <a:gd name="T5" fmla="*/ 1351013 h 3778"/>
              <a:gd name="T6" fmla="*/ 1121333 w 3407"/>
              <a:gd name="T7" fmla="*/ 1435838 h 3778"/>
              <a:gd name="T8" fmla="*/ 811573 w 3407"/>
              <a:gd name="T9" fmla="*/ 1800397 h 3778"/>
              <a:gd name="T10" fmla="*/ 502765 w 3407"/>
              <a:gd name="T11" fmla="*/ 1436791 h 3778"/>
              <a:gd name="T12" fmla="*/ 32882 w 3407"/>
              <a:gd name="T13" fmla="*/ 1350059 h 3778"/>
              <a:gd name="T14" fmla="*/ 193005 w 3407"/>
              <a:gd name="T15" fmla="*/ 900675 h 3778"/>
              <a:gd name="T16" fmla="*/ 31929 w 3407"/>
              <a:gd name="T17" fmla="*/ 450338 h 3778"/>
              <a:gd name="T18" fmla="*/ 502765 w 3407"/>
              <a:gd name="T19" fmla="*/ 364082 h 3778"/>
              <a:gd name="T20" fmla="*/ 811573 w 3407"/>
              <a:gd name="T21" fmla="*/ 0 h 3778"/>
              <a:gd name="T22" fmla="*/ 1121333 w 3407"/>
              <a:gd name="T23" fmla="*/ 363129 h 3778"/>
              <a:gd name="T24" fmla="*/ 222551 w 3407"/>
              <a:gd name="T25" fmla="*/ 391722 h 3778"/>
              <a:gd name="T26" fmla="*/ 75772 w 3407"/>
              <a:gd name="T27" fmla="*/ 644769 h 3778"/>
              <a:gd name="T28" fmla="*/ 438430 w 3407"/>
              <a:gd name="T29" fmla="*/ 683846 h 3778"/>
              <a:gd name="T30" fmla="*/ 222551 w 3407"/>
              <a:gd name="T31" fmla="*/ 391722 h 3778"/>
              <a:gd name="T32" fmla="*/ 76249 w 3407"/>
              <a:gd name="T33" fmla="*/ 1156581 h 3778"/>
              <a:gd name="T34" fmla="*/ 223028 w 3407"/>
              <a:gd name="T35" fmla="*/ 1409151 h 3778"/>
              <a:gd name="T36" fmla="*/ 438430 w 3407"/>
              <a:gd name="T37" fmla="*/ 1118457 h 3778"/>
              <a:gd name="T38" fmla="*/ 267347 w 3407"/>
              <a:gd name="T39" fmla="*/ 900675 h 3778"/>
              <a:gd name="T40" fmla="*/ 426516 w 3407"/>
              <a:gd name="T41" fmla="*/ 899722 h 3778"/>
              <a:gd name="T42" fmla="*/ 430329 w 3407"/>
              <a:gd name="T43" fmla="*/ 762953 h 3778"/>
              <a:gd name="T44" fmla="*/ 647161 w 3407"/>
              <a:gd name="T45" fmla="*/ 1183744 h 3778"/>
              <a:gd name="T46" fmla="*/ 976461 w 3407"/>
              <a:gd name="T47" fmla="*/ 1183744 h 3778"/>
              <a:gd name="T48" fmla="*/ 1139919 w 3407"/>
              <a:gd name="T49" fmla="*/ 899722 h 3778"/>
              <a:gd name="T50" fmla="*/ 975508 w 3407"/>
              <a:gd name="T51" fmla="*/ 616176 h 3778"/>
              <a:gd name="T52" fmla="*/ 649544 w 3407"/>
              <a:gd name="T53" fmla="*/ 616176 h 3778"/>
              <a:gd name="T54" fmla="*/ 485133 w 3407"/>
              <a:gd name="T55" fmla="*/ 899722 h 3778"/>
              <a:gd name="T56" fmla="*/ 647161 w 3407"/>
              <a:gd name="T57" fmla="*/ 1183744 h 3778"/>
              <a:gd name="T58" fmla="*/ 742949 w 3407"/>
              <a:gd name="T59" fmla="*/ 501328 h 3778"/>
              <a:gd name="T60" fmla="*/ 499906 w 3407"/>
              <a:gd name="T61" fmla="*/ 641910 h 3778"/>
              <a:gd name="T62" fmla="*/ 742949 w 3407"/>
              <a:gd name="T63" fmla="*/ 1300022 h 3778"/>
              <a:gd name="T64" fmla="*/ 500859 w 3407"/>
              <a:gd name="T65" fmla="*/ 1160394 h 3778"/>
              <a:gd name="T66" fmla="*/ 742949 w 3407"/>
              <a:gd name="T67" fmla="*/ 1300022 h 3778"/>
              <a:gd name="T68" fmla="*/ 1070342 w 3407"/>
              <a:gd name="T69" fmla="*/ 376949 h 3778"/>
              <a:gd name="T70" fmla="*/ 811573 w 3407"/>
              <a:gd name="T71" fmla="*/ 44795 h 3778"/>
              <a:gd name="T72" fmla="*/ 553757 w 3407"/>
              <a:gd name="T73" fmla="*/ 375043 h 3778"/>
              <a:gd name="T74" fmla="*/ 812526 w 3407"/>
              <a:gd name="T75" fmla="*/ 1332427 h 3778"/>
              <a:gd name="T76" fmla="*/ 665747 w 3407"/>
              <a:gd name="T77" fmla="*/ 1665534 h 3778"/>
              <a:gd name="T78" fmla="*/ 957398 w 3407"/>
              <a:gd name="T79" fmla="*/ 1665534 h 3778"/>
              <a:gd name="T80" fmla="*/ 812526 w 3407"/>
              <a:gd name="T81" fmla="*/ 1332427 h 3778"/>
              <a:gd name="T82" fmla="*/ 880673 w 3407"/>
              <a:gd name="T83" fmla="*/ 1300022 h 3778"/>
              <a:gd name="T84" fmla="*/ 1124193 w 3407"/>
              <a:gd name="T85" fmla="*/ 1161347 h 3778"/>
              <a:gd name="T86" fmla="*/ 1085115 w 3407"/>
              <a:gd name="T87" fmla="*/ 427940 h 3778"/>
              <a:gd name="T88" fmla="*/ 1004101 w 3407"/>
              <a:gd name="T89" fmla="*/ 566615 h 3778"/>
              <a:gd name="T90" fmla="*/ 1085115 w 3407"/>
              <a:gd name="T91" fmla="*/ 427940 h 3778"/>
              <a:gd name="T92" fmla="*/ 1547373 w 3407"/>
              <a:gd name="T93" fmla="*/ 644769 h 3778"/>
              <a:gd name="T94" fmla="*/ 1401547 w 3407"/>
              <a:gd name="T95" fmla="*/ 392199 h 3778"/>
              <a:gd name="T96" fmla="*/ 1186621 w 3407"/>
              <a:gd name="T97" fmla="*/ 685752 h 3778"/>
              <a:gd name="T98" fmla="*/ 1401071 w 3407"/>
              <a:gd name="T99" fmla="*/ 1409628 h 3778"/>
              <a:gd name="T100" fmla="*/ 1546897 w 3407"/>
              <a:gd name="T101" fmla="*/ 1157534 h 3778"/>
              <a:gd name="T102" fmla="*/ 1185668 w 3407"/>
              <a:gd name="T103" fmla="*/ 1117504 h 3778"/>
              <a:gd name="T104" fmla="*/ 1401071 w 3407"/>
              <a:gd name="T105" fmla="*/ 1409628 h 3778"/>
              <a:gd name="T106" fmla="*/ 1356751 w 3407"/>
              <a:gd name="T107" fmla="*/ 900675 h 3778"/>
              <a:gd name="T108" fmla="*/ 1198535 w 3407"/>
              <a:gd name="T109" fmla="*/ 899722 h 3778"/>
              <a:gd name="T110" fmla="*/ 1280026 w 3407"/>
              <a:gd name="T111" fmla="*/ 972634 h 377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3407" h="3778">
                <a:moveTo>
                  <a:pt x="2976" y="731"/>
                </a:moveTo>
                <a:cubicBezTo>
                  <a:pt x="3154" y="759"/>
                  <a:pt x="3275" y="830"/>
                  <a:pt x="3341" y="945"/>
                </a:cubicBezTo>
                <a:cubicBezTo>
                  <a:pt x="3406" y="1060"/>
                  <a:pt x="3407" y="1201"/>
                  <a:pt x="3344" y="1368"/>
                </a:cubicBezTo>
                <a:cubicBezTo>
                  <a:pt x="3280" y="1536"/>
                  <a:pt x="3167" y="1710"/>
                  <a:pt x="3005" y="1890"/>
                </a:cubicBezTo>
                <a:cubicBezTo>
                  <a:pt x="3166" y="2070"/>
                  <a:pt x="3278" y="2244"/>
                  <a:pt x="3342" y="2412"/>
                </a:cubicBezTo>
                <a:cubicBezTo>
                  <a:pt x="3405" y="2579"/>
                  <a:pt x="3404" y="2720"/>
                  <a:pt x="3339" y="2835"/>
                </a:cubicBezTo>
                <a:cubicBezTo>
                  <a:pt x="3272" y="2950"/>
                  <a:pt x="3150" y="3022"/>
                  <a:pt x="2974" y="3050"/>
                </a:cubicBezTo>
                <a:cubicBezTo>
                  <a:pt x="2798" y="3079"/>
                  <a:pt x="2590" y="3067"/>
                  <a:pt x="2353" y="3013"/>
                </a:cubicBezTo>
                <a:cubicBezTo>
                  <a:pt x="2279" y="3246"/>
                  <a:pt x="2185" y="3431"/>
                  <a:pt x="2072" y="3570"/>
                </a:cubicBezTo>
                <a:cubicBezTo>
                  <a:pt x="1958" y="3709"/>
                  <a:pt x="1836" y="3778"/>
                  <a:pt x="1703" y="3778"/>
                </a:cubicBezTo>
                <a:cubicBezTo>
                  <a:pt x="1570" y="3778"/>
                  <a:pt x="1448" y="3709"/>
                  <a:pt x="1335" y="3570"/>
                </a:cubicBezTo>
                <a:cubicBezTo>
                  <a:pt x="1222" y="3431"/>
                  <a:pt x="1129" y="3246"/>
                  <a:pt x="1055" y="3015"/>
                </a:cubicBezTo>
                <a:cubicBezTo>
                  <a:pt x="817" y="3066"/>
                  <a:pt x="610" y="3077"/>
                  <a:pt x="433" y="3048"/>
                </a:cubicBezTo>
                <a:cubicBezTo>
                  <a:pt x="256" y="3020"/>
                  <a:pt x="135" y="2948"/>
                  <a:pt x="69" y="2833"/>
                </a:cubicBezTo>
                <a:cubicBezTo>
                  <a:pt x="4" y="2718"/>
                  <a:pt x="2" y="2577"/>
                  <a:pt x="65" y="2411"/>
                </a:cubicBezTo>
                <a:cubicBezTo>
                  <a:pt x="128" y="2244"/>
                  <a:pt x="241" y="2070"/>
                  <a:pt x="405" y="1890"/>
                </a:cubicBezTo>
                <a:cubicBezTo>
                  <a:pt x="241" y="1710"/>
                  <a:pt x="127" y="1536"/>
                  <a:pt x="64" y="1368"/>
                </a:cubicBezTo>
                <a:cubicBezTo>
                  <a:pt x="0" y="1201"/>
                  <a:pt x="1" y="1060"/>
                  <a:pt x="67" y="945"/>
                </a:cubicBezTo>
                <a:cubicBezTo>
                  <a:pt x="133" y="830"/>
                  <a:pt x="254" y="759"/>
                  <a:pt x="432" y="731"/>
                </a:cubicBezTo>
                <a:cubicBezTo>
                  <a:pt x="610" y="703"/>
                  <a:pt x="817" y="714"/>
                  <a:pt x="1055" y="764"/>
                </a:cubicBezTo>
                <a:cubicBezTo>
                  <a:pt x="1127" y="534"/>
                  <a:pt x="1220" y="348"/>
                  <a:pt x="1334" y="209"/>
                </a:cubicBezTo>
                <a:cubicBezTo>
                  <a:pt x="1447" y="70"/>
                  <a:pt x="1570" y="0"/>
                  <a:pt x="1703" y="0"/>
                </a:cubicBezTo>
                <a:cubicBezTo>
                  <a:pt x="1836" y="0"/>
                  <a:pt x="1958" y="69"/>
                  <a:pt x="2072" y="208"/>
                </a:cubicBezTo>
                <a:cubicBezTo>
                  <a:pt x="2185" y="347"/>
                  <a:pt x="2279" y="531"/>
                  <a:pt x="2353" y="762"/>
                </a:cubicBezTo>
                <a:cubicBezTo>
                  <a:pt x="2590" y="713"/>
                  <a:pt x="2798" y="703"/>
                  <a:pt x="2976" y="731"/>
                </a:cubicBezTo>
                <a:close/>
                <a:moveTo>
                  <a:pt x="467" y="822"/>
                </a:moveTo>
                <a:cubicBezTo>
                  <a:pt x="309" y="841"/>
                  <a:pt x="204" y="898"/>
                  <a:pt x="149" y="992"/>
                </a:cubicBezTo>
                <a:cubicBezTo>
                  <a:pt x="93" y="1088"/>
                  <a:pt x="96" y="1208"/>
                  <a:pt x="159" y="1353"/>
                </a:cubicBezTo>
                <a:cubicBezTo>
                  <a:pt x="222" y="1498"/>
                  <a:pt x="329" y="1650"/>
                  <a:pt x="481" y="1810"/>
                </a:cubicBezTo>
                <a:cubicBezTo>
                  <a:pt x="610" y="1680"/>
                  <a:pt x="756" y="1555"/>
                  <a:pt x="920" y="1435"/>
                </a:cubicBezTo>
                <a:cubicBezTo>
                  <a:pt x="939" y="1241"/>
                  <a:pt x="974" y="1052"/>
                  <a:pt x="1024" y="867"/>
                </a:cubicBezTo>
                <a:cubicBezTo>
                  <a:pt x="810" y="818"/>
                  <a:pt x="624" y="803"/>
                  <a:pt x="467" y="822"/>
                </a:cubicBezTo>
                <a:close/>
                <a:moveTo>
                  <a:pt x="479" y="1970"/>
                </a:moveTo>
                <a:cubicBezTo>
                  <a:pt x="329" y="2130"/>
                  <a:pt x="222" y="2282"/>
                  <a:pt x="160" y="2427"/>
                </a:cubicBezTo>
                <a:cubicBezTo>
                  <a:pt x="98" y="2572"/>
                  <a:pt x="95" y="2692"/>
                  <a:pt x="151" y="2786"/>
                </a:cubicBezTo>
                <a:cubicBezTo>
                  <a:pt x="206" y="2882"/>
                  <a:pt x="311" y="2939"/>
                  <a:pt x="468" y="2957"/>
                </a:cubicBezTo>
                <a:cubicBezTo>
                  <a:pt x="624" y="2975"/>
                  <a:pt x="810" y="2959"/>
                  <a:pt x="1024" y="2909"/>
                </a:cubicBezTo>
                <a:cubicBezTo>
                  <a:pt x="974" y="2728"/>
                  <a:pt x="939" y="2541"/>
                  <a:pt x="920" y="2347"/>
                </a:cubicBezTo>
                <a:cubicBezTo>
                  <a:pt x="756" y="2227"/>
                  <a:pt x="609" y="2101"/>
                  <a:pt x="479" y="1970"/>
                </a:cubicBezTo>
                <a:close/>
                <a:moveTo>
                  <a:pt x="561" y="1890"/>
                </a:moveTo>
                <a:cubicBezTo>
                  <a:pt x="657" y="1987"/>
                  <a:pt x="772" y="2085"/>
                  <a:pt x="907" y="2185"/>
                </a:cubicBezTo>
                <a:cubicBezTo>
                  <a:pt x="899" y="2095"/>
                  <a:pt x="895" y="1996"/>
                  <a:pt x="895" y="1888"/>
                </a:cubicBezTo>
                <a:cubicBezTo>
                  <a:pt x="895" y="1839"/>
                  <a:pt x="896" y="1791"/>
                  <a:pt x="897" y="1743"/>
                </a:cubicBezTo>
                <a:cubicBezTo>
                  <a:pt x="899" y="1696"/>
                  <a:pt x="901" y="1649"/>
                  <a:pt x="903" y="1601"/>
                </a:cubicBezTo>
                <a:cubicBezTo>
                  <a:pt x="774" y="1695"/>
                  <a:pt x="659" y="1792"/>
                  <a:pt x="561" y="1890"/>
                </a:cubicBezTo>
                <a:close/>
                <a:moveTo>
                  <a:pt x="1358" y="2484"/>
                </a:moveTo>
                <a:cubicBezTo>
                  <a:pt x="1472" y="2551"/>
                  <a:pt x="1587" y="2612"/>
                  <a:pt x="1705" y="2665"/>
                </a:cubicBezTo>
                <a:cubicBezTo>
                  <a:pt x="1825" y="2610"/>
                  <a:pt x="1940" y="2550"/>
                  <a:pt x="2049" y="2484"/>
                </a:cubicBezTo>
                <a:cubicBezTo>
                  <a:pt x="2171" y="2413"/>
                  <a:pt x="2280" y="2344"/>
                  <a:pt x="2375" y="2277"/>
                </a:cubicBezTo>
                <a:cubicBezTo>
                  <a:pt x="2386" y="2165"/>
                  <a:pt x="2392" y="2036"/>
                  <a:pt x="2392" y="1888"/>
                </a:cubicBezTo>
                <a:cubicBezTo>
                  <a:pt x="2392" y="1742"/>
                  <a:pt x="2386" y="1613"/>
                  <a:pt x="2375" y="1500"/>
                </a:cubicBezTo>
                <a:cubicBezTo>
                  <a:pt x="2273" y="1432"/>
                  <a:pt x="2163" y="1363"/>
                  <a:pt x="2047" y="1293"/>
                </a:cubicBezTo>
                <a:cubicBezTo>
                  <a:pt x="1935" y="1230"/>
                  <a:pt x="1821" y="1171"/>
                  <a:pt x="1705" y="1115"/>
                </a:cubicBezTo>
                <a:cubicBezTo>
                  <a:pt x="1587" y="1171"/>
                  <a:pt x="1473" y="1230"/>
                  <a:pt x="1363" y="1293"/>
                </a:cubicBezTo>
                <a:cubicBezTo>
                  <a:pt x="1238" y="1367"/>
                  <a:pt x="1129" y="1437"/>
                  <a:pt x="1035" y="1503"/>
                </a:cubicBezTo>
                <a:cubicBezTo>
                  <a:pt x="1024" y="1612"/>
                  <a:pt x="1018" y="1740"/>
                  <a:pt x="1018" y="1888"/>
                </a:cubicBezTo>
                <a:cubicBezTo>
                  <a:pt x="1018" y="2036"/>
                  <a:pt x="1024" y="2165"/>
                  <a:pt x="1035" y="2275"/>
                </a:cubicBezTo>
                <a:cubicBezTo>
                  <a:pt x="1121" y="2337"/>
                  <a:pt x="1229" y="2407"/>
                  <a:pt x="1358" y="2484"/>
                </a:cubicBezTo>
                <a:close/>
                <a:moveTo>
                  <a:pt x="1301" y="1189"/>
                </a:moveTo>
                <a:cubicBezTo>
                  <a:pt x="1380" y="1141"/>
                  <a:pt x="1466" y="1095"/>
                  <a:pt x="1559" y="1052"/>
                </a:cubicBezTo>
                <a:cubicBezTo>
                  <a:pt x="1415" y="990"/>
                  <a:pt x="1272" y="939"/>
                  <a:pt x="1133" y="898"/>
                </a:cubicBezTo>
                <a:cubicBezTo>
                  <a:pt x="1096" y="1041"/>
                  <a:pt x="1068" y="1191"/>
                  <a:pt x="1049" y="1347"/>
                </a:cubicBezTo>
                <a:cubicBezTo>
                  <a:pt x="1124" y="1295"/>
                  <a:pt x="1208" y="1242"/>
                  <a:pt x="1301" y="1189"/>
                </a:cubicBezTo>
                <a:close/>
                <a:moveTo>
                  <a:pt x="1559" y="2728"/>
                </a:moveTo>
                <a:cubicBezTo>
                  <a:pt x="1461" y="2682"/>
                  <a:pt x="1374" y="2635"/>
                  <a:pt x="1299" y="2589"/>
                </a:cubicBezTo>
                <a:cubicBezTo>
                  <a:pt x="1214" y="2543"/>
                  <a:pt x="1132" y="2491"/>
                  <a:pt x="1051" y="2435"/>
                </a:cubicBezTo>
                <a:cubicBezTo>
                  <a:pt x="1067" y="2583"/>
                  <a:pt x="1094" y="2731"/>
                  <a:pt x="1131" y="2880"/>
                </a:cubicBezTo>
                <a:cubicBezTo>
                  <a:pt x="1265" y="2845"/>
                  <a:pt x="1408" y="2794"/>
                  <a:pt x="1559" y="2728"/>
                </a:cubicBezTo>
                <a:close/>
                <a:moveTo>
                  <a:pt x="1705" y="982"/>
                </a:moveTo>
                <a:cubicBezTo>
                  <a:pt x="1899" y="897"/>
                  <a:pt x="2079" y="834"/>
                  <a:pt x="2246" y="791"/>
                </a:cubicBezTo>
                <a:cubicBezTo>
                  <a:pt x="2183" y="579"/>
                  <a:pt x="2104" y="410"/>
                  <a:pt x="2009" y="284"/>
                </a:cubicBezTo>
                <a:cubicBezTo>
                  <a:pt x="1914" y="157"/>
                  <a:pt x="1812" y="94"/>
                  <a:pt x="1703" y="94"/>
                </a:cubicBezTo>
                <a:cubicBezTo>
                  <a:pt x="1593" y="94"/>
                  <a:pt x="1492" y="157"/>
                  <a:pt x="1397" y="284"/>
                </a:cubicBezTo>
                <a:cubicBezTo>
                  <a:pt x="1303" y="410"/>
                  <a:pt x="1225" y="578"/>
                  <a:pt x="1162" y="787"/>
                </a:cubicBezTo>
                <a:cubicBezTo>
                  <a:pt x="1338" y="836"/>
                  <a:pt x="1519" y="901"/>
                  <a:pt x="1705" y="982"/>
                </a:cubicBezTo>
                <a:close/>
                <a:moveTo>
                  <a:pt x="1705" y="2796"/>
                </a:moveTo>
                <a:cubicBezTo>
                  <a:pt x="1527" y="2877"/>
                  <a:pt x="1347" y="2941"/>
                  <a:pt x="1164" y="2989"/>
                </a:cubicBezTo>
                <a:cubicBezTo>
                  <a:pt x="1225" y="3201"/>
                  <a:pt x="1303" y="3369"/>
                  <a:pt x="1397" y="3495"/>
                </a:cubicBezTo>
                <a:cubicBezTo>
                  <a:pt x="1492" y="3621"/>
                  <a:pt x="1593" y="3684"/>
                  <a:pt x="1703" y="3684"/>
                </a:cubicBezTo>
                <a:cubicBezTo>
                  <a:pt x="1812" y="3684"/>
                  <a:pt x="1914" y="3621"/>
                  <a:pt x="2009" y="3495"/>
                </a:cubicBezTo>
                <a:cubicBezTo>
                  <a:pt x="2104" y="3369"/>
                  <a:pt x="2183" y="3201"/>
                  <a:pt x="2246" y="2989"/>
                </a:cubicBezTo>
                <a:cubicBezTo>
                  <a:pt x="2064" y="2942"/>
                  <a:pt x="1884" y="2878"/>
                  <a:pt x="1705" y="2796"/>
                </a:cubicBezTo>
                <a:close/>
                <a:moveTo>
                  <a:pt x="2111" y="2589"/>
                </a:moveTo>
                <a:cubicBezTo>
                  <a:pt x="2011" y="2648"/>
                  <a:pt x="1924" y="2694"/>
                  <a:pt x="1848" y="2728"/>
                </a:cubicBezTo>
                <a:cubicBezTo>
                  <a:pt x="1999" y="2794"/>
                  <a:pt x="2142" y="2845"/>
                  <a:pt x="2277" y="2880"/>
                </a:cubicBezTo>
                <a:cubicBezTo>
                  <a:pt x="2310" y="2753"/>
                  <a:pt x="2337" y="2605"/>
                  <a:pt x="2359" y="2437"/>
                </a:cubicBezTo>
                <a:cubicBezTo>
                  <a:pt x="2281" y="2488"/>
                  <a:pt x="2198" y="2538"/>
                  <a:pt x="2111" y="2589"/>
                </a:cubicBezTo>
                <a:close/>
                <a:moveTo>
                  <a:pt x="2277" y="898"/>
                </a:moveTo>
                <a:cubicBezTo>
                  <a:pt x="2146" y="935"/>
                  <a:pt x="2003" y="985"/>
                  <a:pt x="1850" y="1049"/>
                </a:cubicBezTo>
                <a:cubicBezTo>
                  <a:pt x="1952" y="1101"/>
                  <a:pt x="2037" y="1148"/>
                  <a:pt x="2107" y="1189"/>
                </a:cubicBezTo>
                <a:cubicBezTo>
                  <a:pt x="2200" y="1242"/>
                  <a:pt x="2284" y="1295"/>
                  <a:pt x="2359" y="1347"/>
                </a:cubicBezTo>
                <a:cubicBezTo>
                  <a:pt x="2341" y="1195"/>
                  <a:pt x="2314" y="1045"/>
                  <a:pt x="2277" y="898"/>
                </a:cubicBezTo>
                <a:close/>
                <a:moveTo>
                  <a:pt x="2927" y="1810"/>
                </a:moveTo>
                <a:cubicBezTo>
                  <a:pt x="3078" y="1650"/>
                  <a:pt x="3185" y="1498"/>
                  <a:pt x="3247" y="1353"/>
                </a:cubicBezTo>
                <a:cubicBezTo>
                  <a:pt x="3310" y="1208"/>
                  <a:pt x="3313" y="1088"/>
                  <a:pt x="3259" y="992"/>
                </a:cubicBezTo>
                <a:cubicBezTo>
                  <a:pt x="3204" y="898"/>
                  <a:pt x="3098" y="841"/>
                  <a:pt x="2941" y="823"/>
                </a:cubicBezTo>
                <a:cubicBezTo>
                  <a:pt x="2784" y="805"/>
                  <a:pt x="2598" y="821"/>
                  <a:pt x="2384" y="871"/>
                </a:cubicBezTo>
                <a:cubicBezTo>
                  <a:pt x="2434" y="1047"/>
                  <a:pt x="2470" y="1237"/>
                  <a:pt x="2490" y="1439"/>
                </a:cubicBezTo>
                <a:cubicBezTo>
                  <a:pt x="2649" y="1554"/>
                  <a:pt x="2794" y="1677"/>
                  <a:pt x="2927" y="1810"/>
                </a:cubicBezTo>
                <a:close/>
                <a:moveTo>
                  <a:pt x="2940" y="2958"/>
                </a:moveTo>
                <a:cubicBezTo>
                  <a:pt x="3097" y="2939"/>
                  <a:pt x="3202" y="2882"/>
                  <a:pt x="3257" y="2788"/>
                </a:cubicBezTo>
                <a:cubicBezTo>
                  <a:pt x="3311" y="2693"/>
                  <a:pt x="3308" y="2574"/>
                  <a:pt x="3246" y="2429"/>
                </a:cubicBezTo>
                <a:cubicBezTo>
                  <a:pt x="3183" y="2284"/>
                  <a:pt x="3077" y="2131"/>
                  <a:pt x="2927" y="1970"/>
                </a:cubicBezTo>
                <a:cubicBezTo>
                  <a:pt x="2797" y="2101"/>
                  <a:pt x="2651" y="2226"/>
                  <a:pt x="2488" y="2345"/>
                </a:cubicBezTo>
                <a:cubicBezTo>
                  <a:pt x="2467" y="2541"/>
                  <a:pt x="2433" y="2728"/>
                  <a:pt x="2384" y="2909"/>
                </a:cubicBezTo>
                <a:cubicBezTo>
                  <a:pt x="2598" y="2961"/>
                  <a:pt x="2784" y="2977"/>
                  <a:pt x="2940" y="2958"/>
                </a:cubicBezTo>
                <a:close/>
                <a:moveTo>
                  <a:pt x="2686" y="2041"/>
                </a:moveTo>
                <a:cubicBezTo>
                  <a:pt x="2744" y="1991"/>
                  <a:pt x="2798" y="1941"/>
                  <a:pt x="2847" y="1890"/>
                </a:cubicBezTo>
                <a:cubicBezTo>
                  <a:pt x="2754" y="1798"/>
                  <a:pt x="2640" y="1701"/>
                  <a:pt x="2504" y="1597"/>
                </a:cubicBezTo>
                <a:cubicBezTo>
                  <a:pt x="2511" y="1706"/>
                  <a:pt x="2515" y="1803"/>
                  <a:pt x="2515" y="1888"/>
                </a:cubicBezTo>
                <a:cubicBezTo>
                  <a:pt x="2515" y="1982"/>
                  <a:pt x="2511" y="2084"/>
                  <a:pt x="2504" y="2193"/>
                </a:cubicBezTo>
                <a:cubicBezTo>
                  <a:pt x="2567" y="2141"/>
                  <a:pt x="2628" y="2091"/>
                  <a:pt x="2686" y="2041"/>
                </a:cubicBezTo>
                <a:close/>
              </a:path>
            </a:pathLst>
          </a:custGeom>
          <a:solidFill>
            <a:sysClr val="window" lastClr="FFFFFF"/>
          </a:solidFill>
          <a:ln>
            <a:noFill/>
          </a:ln>
        </p:spPr>
        <p:txBody>
          <a:bodyPr anchor="ctr" anchorCtr="1">
            <a:normAutofit/>
          </a:bodyPr>
          <a:p>
            <a:endParaRPr lang="zh-CN" altLang="en-US">
              <a:latin typeface="微软雅黑" panose="020B0503020204020204" charset="-122"/>
              <a:ea typeface="微软雅黑" panose="020B0503020204020204" charset="-122"/>
              <a:sym typeface="Arial" panose="020B0604020202020204" pitchFamily="34" charset="0"/>
            </a:endParaRPr>
          </a:p>
        </p:txBody>
      </p:sp>
      <p:sp>
        <p:nvSpPr>
          <p:cNvPr id="6" name="椭圆 5"/>
          <p:cNvSpPr/>
          <p:nvPr>
            <p:custDataLst>
              <p:tags r:id="rId5"/>
            </p:custDataLst>
          </p:nvPr>
        </p:nvSpPr>
        <p:spPr>
          <a:xfrm>
            <a:off x="4788535" y="4046072"/>
            <a:ext cx="984250" cy="984250"/>
          </a:xfrm>
          <a:prstGeom prst="ellipse">
            <a:avLst/>
          </a:prstGeom>
          <a:solidFill>
            <a:srgbClr val="1AA3AA"/>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a:endParaRPr lang="zh-CN" altLang="en-US">
              <a:latin typeface="微软雅黑" panose="020B0503020204020204" charset="-122"/>
              <a:ea typeface="微软雅黑" panose="020B0503020204020204" charset="-122"/>
              <a:sym typeface="Arial" panose="020B0604020202020204" pitchFamily="34" charset="0"/>
            </a:endParaRPr>
          </a:p>
        </p:txBody>
      </p:sp>
      <p:sp>
        <p:nvSpPr>
          <p:cNvPr id="43" name="L 形 42"/>
          <p:cNvSpPr/>
          <p:nvPr>
            <p:custDataLst>
              <p:tags r:id="rId6"/>
            </p:custDataLst>
          </p:nvPr>
        </p:nvSpPr>
        <p:spPr>
          <a:xfrm>
            <a:off x="4674235" y="3910182"/>
            <a:ext cx="878205" cy="1256665"/>
          </a:xfrm>
          <a:prstGeom prst="corner">
            <a:avLst>
              <a:gd name="adj1" fmla="val 4520"/>
              <a:gd name="adj2" fmla="val 5367"/>
            </a:avLst>
          </a:prstGeom>
          <a:solidFill>
            <a:srgbClr val="1AA3AA">
              <a:lumMod val="60000"/>
              <a:lumOff val="4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a:endParaRPr lang="zh-CN" altLang="en-US">
              <a:latin typeface="微软雅黑" panose="020B0503020204020204" charset="-122"/>
              <a:ea typeface="微软雅黑" panose="020B0503020204020204" charset="-122"/>
              <a:sym typeface="Arial" panose="020B0604020202020204" pitchFamily="34" charset="0"/>
            </a:endParaRPr>
          </a:p>
        </p:txBody>
      </p:sp>
      <p:sp>
        <p:nvSpPr>
          <p:cNvPr id="44" name="L 形 43"/>
          <p:cNvSpPr/>
          <p:nvPr>
            <p:custDataLst>
              <p:tags r:id="rId7"/>
            </p:custDataLst>
          </p:nvPr>
        </p:nvSpPr>
        <p:spPr>
          <a:xfrm flipH="1" flipV="1">
            <a:off x="5009515" y="3910182"/>
            <a:ext cx="878205" cy="1256665"/>
          </a:xfrm>
          <a:prstGeom prst="corner">
            <a:avLst>
              <a:gd name="adj1" fmla="val 4520"/>
              <a:gd name="adj2" fmla="val 5367"/>
            </a:avLst>
          </a:prstGeom>
          <a:solidFill>
            <a:srgbClr val="1AA3AA"/>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a:endParaRPr lang="zh-CN" altLang="en-US">
              <a:latin typeface="微软雅黑" panose="020B0503020204020204" charset="-122"/>
              <a:ea typeface="微软雅黑" panose="020B0503020204020204" charset="-122"/>
              <a:sym typeface="Arial" panose="020B0604020202020204" pitchFamily="34" charset="0"/>
            </a:endParaRPr>
          </a:p>
        </p:txBody>
      </p:sp>
      <p:sp>
        <p:nvSpPr>
          <p:cNvPr id="7" name="KSO_Shape"/>
          <p:cNvSpPr>
            <a:spLocks noChangeAspect="1"/>
          </p:cNvSpPr>
          <p:nvPr>
            <p:custDataLst>
              <p:tags r:id="rId8"/>
            </p:custDataLst>
          </p:nvPr>
        </p:nvSpPr>
        <p:spPr bwMode="auto">
          <a:xfrm>
            <a:off x="4979035" y="4237207"/>
            <a:ext cx="603250" cy="601980"/>
          </a:xfrm>
          <a:custGeom>
            <a:avLst/>
            <a:gdLst>
              <a:gd name="T0" fmla="*/ 1800397 w 3498"/>
              <a:gd name="T1" fmla="*/ 899110 h 3494"/>
              <a:gd name="T2" fmla="*/ 1536874 w 3498"/>
              <a:gd name="T3" fmla="*/ 1535229 h 3494"/>
              <a:gd name="T4" fmla="*/ 900199 w 3498"/>
              <a:gd name="T5" fmla="*/ 1798220 h 3494"/>
              <a:gd name="T6" fmla="*/ 263523 w 3498"/>
              <a:gd name="T7" fmla="*/ 1535229 h 3494"/>
              <a:gd name="T8" fmla="*/ 0 w 3498"/>
              <a:gd name="T9" fmla="*/ 899110 h 3494"/>
              <a:gd name="T10" fmla="*/ 263523 w 3498"/>
              <a:gd name="T11" fmla="*/ 262991 h 3494"/>
              <a:gd name="T12" fmla="*/ 900199 w 3498"/>
              <a:gd name="T13" fmla="*/ 0 h 3494"/>
              <a:gd name="T14" fmla="*/ 1536874 w 3498"/>
              <a:gd name="T15" fmla="*/ 262991 h 3494"/>
              <a:gd name="T16" fmla="*/ 1800397 w 3498"/>
              <a:gd name="T17" fmla="*/ 899110 h 3494"/>
              <a:gd name="T18" fmla="*/ 1732972 w 3498"/>
              <a:gd name="T19" fmla="*/ 898595 h 3494"/>
              <a:gd name="T20" fmla="*/ 1685620 w 3498"/>
              <a:gd name="T21" fmla="*/ 621709 h 3494"/>
              <a:gd name="T22" fmla="*/ 1350040 w 3498"/>
              <a:gd name="T23" fmla="*/ 1082843 h 3494"/>
              <a:gd name="T24" fmla="*/ 1361364 w 3498"/>
              <a:gd name="T25" fmla="*/ 1092107 h 3494"/>
              <a:gd name="T26" fmla="*/ 1305262 w 3498"/>
              <a:gd name="T27" fmla="*/ 1168792 h 3494"/>
              <a:gd name="T28" fmla="*/ 1274895 w 3498"/>
              <a:gd name="T29" fmla="*/ 1124531 h 3494"/>
              <a:gd name="T30" fmla="*/ 1221882 w 3498"/>
              <a:gd name="T31" fmla="*/ 1107547 h 3494"/>
              <a:gd name="T32" fmla="*/ 1278498 w 3498"/>
              <a:gd name="T33" fmla="*/ 1031377 h 3494"/>
              <a:gd name="T34" fmla="*/ 1296512 w 3498"/>
              <a:gd name="T35" fmla="*/ 1042700 h 3494"/>
              <a:gd name="T36" fmla="*/ 1656283 w 3498"/>
              <a:gd name="T37" fmla="*/ 547598 h 3494"/>
              <a:gd name="T38" fmla="*/ 1354673 w 3498"/>
              <a:gd name="T39" fmla="*/ 201232 h 3494"/>
              <a:gd name="T40" fmla="*/ 900199 w 3498"/>
              <a:gd name="T41" fmla="*/ 65876 h 3494"/>
              <a:gd name="T42" fmla="*/ 311904 w 3498"/>
              <a:gd name="T43" fmla="*/ 310340 h 3494"/>
              <a:gd name="T44" fmla="*/ 67940 w 3498"/>
              <a:gd name="T45" fmla="*/ 898595 h 3494"/>
              <a:gd name="T46" fmla="*/ 311904 w 3498"/>
              <a:gd name="T47" fmla="*/ 1486851 h 3494"/>
              <a:gd name="T48" fmla="*/ 900199 w 3498"/>
              <a:gd name="T49" fmla="*/ 1730800 h 3494"/>
              <a:gd name="T50" fmla="*/ 1488493 w 3498"/>
              <a:gd name="T51" fmla="*/ 1486851 h 3494"/>
              <a:gd name="T52" fmla="*/ 1732972 w 3498"/>
              <a:gd name="T53" fmla="*/ 898595 h 3494"/>
              <a:gd name="T54" fmla="*/ 1181736 w 3498"/>
              <a:gd name="T55" fmla="*/ 898595 h 3494"/>
              <a:gd name="T56" fmla="*/ 1099385 w 3498"/>
              <a:gd name="T57" fmla="*/ 1097769 h 3494"/>
              <a:gd name="T58" fmla="*/ 900199 w 3498"/>
              <a:gd name="T59" fmla="*/ 1179599 h 3494"/>
              <a:gd name="T60" fmla="*/ 701012 w 3498"/>
              <a:gd name="T61" fmla="*/ 1097769 h 3494"/>
              <a:gd name="T62" fmla="*/ 619176 w 3498"/>
              <a:gd name="T63" fmla="*/ 898595 h 3494"/>
              <a:gd name="T64" fmla="*/ 701012 w 3498"/>
              <a:gd name="T65" fmla="*/ 699422 h 3494"/>
              <a:gd name="T66" fmla="*/ 900199 w 3498"/>
              <a:gd name="T67" fmla="*/ 617077 h 3494"/>
              <a:gd name="T68" fmla="*/ 1099385 w 3498"/>
              <a:gd name="T69" fmla="*/ 699422 h 3494"/>
              <a:gd name="T70" fmla="*/ 1181736 w 3498"/>
              <a:gd name="T71" fmla="*/ 898595 h 3494"/>
              <a:gd name="T72" fmla="*/ 922845 w 3498"/>
              <a:gd name="T73" fmla="*/ 898595 h 3494"/>
              <a:gd name="T74" fmla="*/ 900199 w 3498"/>
              <a:gd name="T75" fmla="*/ 875950 h 3494"/>
              <a:gd name="T76" fmla="*/ 877552 w 3498"/>
              <a:gd name="T77" fmla="*/ 898595 h 3494"/>
              <a:gd name="T78" fmla="*/ 900199 w 3498"/>
              <a:gd name="T79" fmla="*/ 921240 h 3494"/>
              <a:gd name="T80" fmla="*/ 922845 w 3498"/>
              <a:gd name="T81" fmla="*/ 898595 h 3494"/>
              <a:gd name="T82" fmla="*/ 1289307 w 3498"/>
              <a:gd name="T83" fmla="*/ 1208935 h 3494"/>
              <a:gd name="T84" fmla="*/ 1177103 w 3498"/>
              <a:gd name="T85" fmla="*/ 1364362 h 3494"/>
              <a:gd name="T86" fmla="*/ 1172471 w 3498"/>
              <a:gd name="T87" fmla="*/ 1420460 h 3494"/>
              <a:gd name="T88" fmla="*/ 1105046 w 3498"/>
              <a:gd name="T89" fmla="*/ 1515157 h 3494"/>
              <a:gd name="T90" fmla="*/ 952183 w 3498"/>
              <a:gd name="T91" fmla="*/ 1404506 h 3494"/>
              <a:gd name="T92" fmla="*/ 1021666 w 3498"/>
              <a:gd name="T93" fmla="*/ 1310323 h 3494"/>
              <a:gd name="T94" fmla="*/ 1075709 w 3498"/>
              <a:gd name="T95" fmla="*/ 1287678 h 3494"/>
              <a:gd name="T96" fmla="*/ 1188427 w 3498"/>
              <a:gd name="T97" fmla="*/ 1134824 h 3494"/>
              <a:gd name="T98" fmla="*/ 1261513 w 3498"/>
              <a:gd name="T99" fmla="*/ 1140485 h 3494"/>
              <a:gd name="T100" fmla="*/ 1289307 w 3498"/>
              <a:gd name="T101" fmla="*/ 1208935 h 3494"/>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498" h="3494">
                <a:moveTo>
                  <a:pt x="3498" y="1747"/>
                </a:moveTo>
                <a:cubicBezTo>
                  <a:pt x="3498" y="2231"/>
                  <a:pt x="3327" y="2643"/>
                  <a:pt x="2986" y="2983"/>
                </a:cubicBezTo>
                <a:cubicBezTo>
                  <a:pt x="2645" y="3324"/>
                  <a:pt x="2233" y="3494"/>
                  <a:pt x="1749" y="3494"/>
                </a:cubicBezTo>
                <a:cubicBezTo>
                  <a:pt x="1265" y="3494"/>
                  <a:pt x="853" y="3324"/>
                  <a:pt x="512" y="2983"/>
                </a:cubicBezTo>
                <a:cubicBezTo>
                  <a:pt x="171" y="2643"/>
                  <a:pt x="0" y="2231"/>
                  <a:pt x="0" y="1747"/>
                </a:cubicBezTo>
                <a:cubicBezTo>
                  <a:pt x="0" y="1264"/>
                  <a:pt x="171" y="852"/>
                  <a:pt x="512" y="511"/>
                </a:cubicBezTo>
                <a:cubicBezTo>
                  <a:pt x="853" y="170"/>
                  <a:pt x="1265" y="0"/>
                  <a:pt x="1749" y="0"/>
                </a:cubicBezTo>
                <a:cubicBezTo>
                  <a:pt x="2233" y="0"/>
                  <a:pt x="2645" y="170"/>
                  <a:pt x="2986" y="511"/>
                </a:cubicBezTo>
                <a:cubicBezTo>
                  <a:pt x="3327" y="852"/>
                  <a:pt x="3498" y="1264"/>
                  <a:pt x="3498" y="1747"/>
                </a:cubicBezTo>
                <a:close/>
                <a:moveTo>
                  <a:pt x="3367" y="1746"/>
                </a:moveTo>
                <a:cubicBezTo>
                  <a:pt x="3367" y="1559"/>
                  <a:pt x="3336" y="1380"/>
                  <a:pt x="3275" y="1208"/>
                </a:cubicBezTo>
                <a:cubicBezTo>
                  <a:pt x="2623" y="2104"/>
                  <a:pt x="2623" y="2104"/>
                  <a:pt x="2623" y="2104"/>
                </a:cubicBezTo>
                <a:cubicBezTo>
                  <a:pt x="2645" y="2122"/>
                  <a:pt x="2645" y="2122"/>
                  <a:pt x="2645" y="2122"/>
                </a:cubicBezTo>
                <a:cubicBezTo>
                  <a:pt x="2536" y="2271"/>
                  <a:pt x="2536" y="2271"/>
                  <a:pt x="2536" y="2271"/>
                </a:cubicBezTo>
                <a:cubicBezTo>
                  <a:pt x="2530" y="2239"/>
                  <a:pt x="2511" y="2210"/>
                  <a:pt x="2477" y="2185"/>
                </a:cubicBezTo>
                <a:cubicBezTo>
                  <a:pt x="2444" y="2161"/>
                  <a:pt x="2409" y="2150"/>
                  <a:pt x="2374" y="2152"/>
                </a:cubicBezTo>
                <a:cubicBezTo>
                  <a:pt x="2484" y="2004"/>
                  <a:pt x="2484" y="2004"/>
                  <a:pt x="2484" y="2004"/>
                </a:cubicBezTo>
                <a:cubicBezTo>
                  <a:pt x="2519" y="2026"/>
                  <a:pt x="2519" y="2026"/>
                  <a:pt x="2519" y="2026"/>
                </a:cubicBezTo>
                <a:cubicBezTo>
                  <a:pt x="3218" y="1064"/>
                  <a:pt x="3218" y="1064"/>
                  <a:pt x="3218" y="1064"/>
                </a:cubicBezTo>
                <a:cubicBezTo>
                  <a:pt x="3087" y="784"/>
                  <a:pt x="2892" y="560"/>
                  <a:pt x="2632" y="391"/>
                </a:cubicBezTo>
                <a:cubicBezTo>
                  <a:pt x="2364" y="216"/>
                  <a:pt x="2070" y="128"/>
                  <a:pt x="1749" y="128"/>
                </a:cubicBezTo>
                <a:cubicBezTo>
                  <a:pt x="1303" y="128"/>
                  <a:pt x="922" y="286"/>
                  <a:pt x="606" y="603"/>
                </a:cubicBezTo>
                <a:cubicBezTo>
                  <a:pt x="290" y="919"/>
                  <a:pt x="132" y="1300"/>
                  <a:pt x="132" y="1746"/>
                </a:cubicBezTo>
                <a:cubicBezTo>
                  <a:pt x="132" y="2192"/>
                  <a:pt x="290" y="2573"/>
                  <a:pt x="606" y="2889"/>
                </a:cubicBezTo>
                <a:cubicBezTo>
                  <a:pt x="922" y="3205"/>
                  <a:pt x="1303" y="3363"/>
                  <a:pt x="1749" y="3363"/>
                </a:cubicBezTo>
                <a:cubicBezTo>
                  <a:pt x="2195" y="3363"/>
                  <a:pt x="2576" y="3205"/>
                  <a:pt x="2892" y="2889"/>
                </a:cubicBezTo>
                <a:cubicBezTo>
                  <a:pt x="3209" y="2573"/>
                  <a:pt x="3367" y="2192"/>
                  <a:pt x="3367" y="1746"/>
                </a:cubicBezTo>
                <a:close/>
                <a:moveTo>
                  <a:pt x="2296" y="1746"/>
                </a:moveTo>
                <a:cubicBezTo>
                  <a:pt x="2296" y="1897"/>
                  <a:pt x="2242" y="2026"/>
                  <a:pt x="2136" y="2133"/>
                </a:cubicBezTo>
                <a:cubicBezTo>
                  <a:pt x="2030" y="2239"/>
                  <a:pt x="1901" y="2292"/>
                  <a:pt x="1749" y="2292"/>
                </a:cubicBezTo>
                <a:cubicBezTo>
                  <a:pt x="1597" y="2292"/>
                  <a:pt x="1468" y="2239"/>
                  <a:pt x="1362" y="2133"/>
                </a:cubicBezTo>
                <a:cubicBezTo>
                  <a:pt x="1256" y="2026"/>
                  <a:pt x="1203" y="1897"/>
                  <a:pt x="1203" y="1746"/>
                </a:cubicBezTo>
                <a:cubicBezTo>
                  <a:pt x="1203" y="1594"/>
                  <a:pt x="1256" y="1465"/>
                  <a:pt x="1362" y="1359"/>
                </a:cubicBezTo>
                <a:cubicBezTo>
                  <a:pt x="1468" y="1253"/>
                  <a:pt x="1597" y="1199"/>
                  <a:pt x="1749" y="1199"/>
                </a:cubicBezTo>
                <a:cubicBezTo>
                  <a:pt x="1901" y="1199"/>
                  <a:pt x="2030" y="1253"/>
                  <a:pt x="2136" y="1359"/>
                </a:cubicBezTo>
                <a:cubicBezTo>
                  <a:pt x="2242" y="1465"/>
                  <a:pt x="2296" y="1594"/>
                  <a:pt x="2296" y="1746"/>
                </a:cubicBezTo>
                <a:close/>
                <a:moveTo>
                  <a:pt x="1793" y="1746"/>
                </a:moveTo>
                <a:cubicBezTo>
                  <a:pt x="1793" y="1717"/>
                  <a:pt x="1778" y="1702"/>
                  <a:pt x="1749" y="1702"/>
                </a:cubicBezTo>
                <a:cubicBezTo>
                  <a:pt x="1720" y="1702"/>
                  <a:pt x="1705" y="1717"/>
                  <a:pt x="1705" y="1746"/>
                </a:cubicBezTo>
                <a:cubicBezTo>
                  <a:pt x="1705" y="1775"/>
                  <a:pt x="1720" y="1790"/>
                  <a:pt x="1749" y="1790"/>
                </a:cubicBezTo>
                <a:cubicBezTo>
                  <a:pt x="1778" y="1790"/>
                  <a:pt x="1793" y="1775"/>
                  <a:pt x="1793" y="1746"/>
                </a:cubicBezTo>
                <a:close/>
                <a:moveTo>
                  <a:pt x="2505" y="2349"/>
                </a:moveTo>
                <a:cubicBezTo>
                  <a:pt x="2287" y="2651"/>
                  <a:pt x="2287" y="2651"/>
                  <a:pt x="2287" y="2651"/>
                </a:cubicBezTo>
                <a:cubicBezTo>
                  <a:pt x="2307" y="2689"/>
                  <a:pt x="2304" y="2725"/>
                  <a:pt x="2278" y="2760"/>
                </a:cubicBezTo>
                <a:cubicBezTo>
                  <a:pt x="2147" y="2944"/>
                  <a:pt x="2147" y="2944"/>
                  <a:pt x="2147" y="2944"/>
                </a:cubicBezTo>
                <a:cubicBezTo>
                  <a:pt x="1850" y="2729"/>
                  <a:pt x="1850" y="2729"/>
                  <a:pt x="1850" y="2729"/>
                </a:cubicBezTo>
                <a:cubicBezTo>
                  <a:pt x="1985" y="2546"/>
                  <a:pt x="1985" y="2546"/>
                  <a:pt x="1985" y="2546"/>
                </a:cubicBezTo>
                <a:cubicBezTo>
                  <a:pt x="2012" y="2508"/>
                  <a:pt x="2046" y="2493"/>
                  <a:pt x="2090" y="2502"/>
                </a:cubicBezTo>
                <a:cubicBezTo>
                  <a:pt x="2309" y="2205"/>
                  <a:pt x="2309" y="2205"/>
                  <a:pt x="2309" y="2205"/>
                </a:cubicBezTo>
                <a:cubicBezTo>
                  <a:pt x="2338" y="2164"/>
                  <a:pt x="2385" y="2168"/>
                  <a:pt x="2451" y="2216"/>
                </a:cubicBezTo>
                <a:cubicBezTo>
                  <a:pt x="2516" y="2264"/>
                  <a:pt x="2535" y="2308"/>
                  <a:pt x="2505" y="2349"/>
                </a:cubicBezTo>
                <a:close/>
              </a:path>
            </a:pathLst>
          </a:custGeom>
          <a:solidFill>
            <a:sysClr val="window" lastClr="FFFFFF"/>
          </a:solidFill>
          <a:ln>
            <a:noFill/>
          </a:ln>
        </p:spPr>
        <p:txBody>
          <a:bodyPr anchor="ctr" anchorCtr="1">
            <a:normAutofit/>
          </a:bodyPr>
          <a:p>
            <a:endParaRPr lang="zh-CN" altLang="en-US">
              <a:latin typeface="微软雅黑" panose="020B0503020204020204" charset="-122"/>
              <a:ea typeface="微软雅黑" panose="020B0503020204020204" charset="-122"/>
              <a:sym typeface="Arial" panose="020B0604020202020204" pitchFamily="34" charset="0"/>
            </a:endParaRPr>
          </a:p>
        </p:txBody>
      </p:sp>
      <p:sp>
        <p:nvSpPr>
          <p:cNvPr id="67" name="文本框 66"/>
          <p:cNvSpPr txBox="1"/>
          <p:nvPr>
            <p:custDataLst>
              <p:tags r:id="rId9"/>
            </p:custDataLst>
          </p:nvPr>
        </p:nvSpPr>
        <p:spPr>
          <a:xfrm>
            <a:off x="1064585" y="3940314"/>
            <a:ext cx="3301200" cy="475742"/>
          </a:xfrm>
          <a:prstGeom prst="rect">
            <a:avLst/>
          </a:prstGeom>
          <a:noFill/>
        </p:spPr>
        <p:txBody>
          <a:bodyPr wrap="square" bIns="0" rtlCol="0" anchor="b">
            <a:normAutofit/>
          </a:bodyPr>
          <a:p>
            <a:pPr algn="l">
              <a:lnSpc>
                <a:spcPct val="120000"/>
              </a:lnSpc>
            </a:pPr>
            <a:r>
              <a:rPr lang="zh-CN" altLang="en-US" sz="2000" b="1" spc="300">
                <a:solidFill>
                  <a:srgbClr val="1AA3AA"/>
                </a:solidFill>
                <a:latin typeface="微软雅黑" panose="020B0503020204020204" charset="-122"/>
                <a:ea typeface="微软雅黑" panose="020B0503020204020204" charset="-122"/>
                <a:cs typeface="+mn-ea"/>
                <a:sym typeface="Arial" panose="020B0604020202020204" pitchFamily="34" charset="0"/>
              </a:rPr>
              <a:t>（三）列出一个序</a:t>
            </a:r>
            <a:endParaRPr lang="zh-CN" altLang="en-US" sz="2000" b="1" spc="300">
              <a:solidFill>
                <a:srgbClr val="1AA3AA"/>
              </a:solidFill>
              <a:latin typeface="微软雅黑" panose="020B0503020204020204" charset="-122"/>
              <a:ea typeface="微软雅黑" panose="020B0503020204020204" charset="-122"/>
              <a:cs typeface="+mn-ea"/>
              <a:sym typeface="Arial" panose="020B0604020202020204" pitchFamily="34" charset="0"/>
            </a:endParaRPr>
          </a:p>
        </p:txBody>
      </p:sp>
      <p:sp>
        <p:nvSpPr>
          <p:cNvPr id="70" name="文本框 69"/>
          <p:cNvSpPr txBox="1"/>
          <p:nvPr>
            <p:custDataLst>
              <p:tags r:id="rId10"/>
            </p:custDataLst>
          </p:nvPr>
        </p:nvSpPr>
        <p:spPr>
          <a:xfrm>
            <a:off x="1064585" y="2417348"/>
            <a:ext cx="3301200" cy="475742"/>
          </a:xfrm>
          <a:prstGeom prst="rect">
            <a:avLst/>
          </a:prstGeom>
          <a:noFill/>
        </p:spPr>
        <p:txBody>
          <a:bodyPr wrap="square" bIns="0" rtlCol="0" anchor="b">
            <a:normAutofit/>
          </a:bodyPr>
          <a:p>
            <a:pPr algn="l">
              <a:lnSpc>
                <a:spcPct val="120000"/>
              </a:lnSpc>
            </a:pPr>
            <a:r>
              <a:rPr lang="zh-CN" altLang="en-US" sz="2000" b="1" spc="300">
                <a:solidFill>
                  <a:srgbClr val="1F74AD"/>
                </a:solidFill>
                <a:latin typeface="微软雅黑" panose="020B0503020204020204" charset="-122"/>
                <a:ea typeface="微软雅黑" panose="020B0503020204020204" charset="-122"/>
                <a:cs typeface="+mn-ea"/>
                <a:sym typeface="Arial" panose="020B0604020202020204" pitchFamily="34" charset="0"/>
              </a:rPr>
              <a:t>（一）排除一大片</a:t>
            </a:r>
            <a:endParaRPr lang="zh-CN" altLang="en-US" sz="2000" b="1" spc="300">
              <a:solidFill>
                <a:srgbClr val="1F74AD"/>
              </a:solidFill>
              <a:latin typeface="微软雅黑" panose="020B0503020204020204" charset="-122"/>
              <a:ea typeface="微软雅黑" panose="020B0503020204020204" charset="-122"/>
              <a:cs typeface="+mn-ea"/>
              <a:sym typeface="Arial" panose="020B0604020202020204" pitchFamily="34" charset="0"/>
            </a:endParaRPr>
          </a:p>
        </p:txBody>
      </p:sp>
      <p:sp>
        <p:nvSpPr>
          <p:cNvPr id="54" name="椭圆 53"/>
          <p:cNvSpPr/>
          <p:nvPr>
            <p:custDataLst>
              <p:tags r:id="rId11"/>
            </p:custDataLst>
          </p:nvPr>
        </p:nvSpPr>
        <p:spPr>
          <a:xfrm flipH="1" flipV="1">
            <a:off x="6419084" y="4046411"/>
            <a:ext cx="984107" cy="984105"/>
          </a:xfrm>
          <a:prstGeom prst="ellipse">
            <a:avLst/>
          </a:prstGeom>
          <a:solidFill>
            <a:srgbClr val="69A35B"/>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a:endParaRPr lang="zh-CN" altLang="en-US">
              <a:latin typeface="微软雅黑" panose="020B0503020204020204" charset="-122"/>
              <a:ea typeface="微软雅黑" panose="020B0503020204020204" charset="-122"/>
              <a:sym typeface="Arial" panose="020B0604020202020204" pitchFamily="34" charset="0"/>
            </a:endParaRPr>
          </a:p>
        </p:txBody>
      </p:sp>
      <p:sp>
        <p:nvSpPr>
          <p:cNvPr id="55" name="L 形 54"/>
          <p:cNvSpPr/>
          <p:nvPr>
            <p:custDataLst>
              <p:tags r:id="rId12"/>
            </p:custDataLst>
          </p:nvPr>
        </p:nvSpPr>
        <p:spPr>
          <a:xfrm flipH="1" flipV="1">
            <a:off x="6639710" y="3910080"/>
            <a:ext cx="878022" cy="1256767"/>
          </a:xfrm>
          <a:prstGeom prst="corner">
            <a:avLst>
              <a:gd name="adj1" fmla="val 4520"/>
              <a:gd name="adj2" fmla="val 5367"/>
            </a:avLst>
          </a:prstGeom>
          <a:solidFill>
            <a:srgbClr val="69A35B">
              <a:lumMod val="60000"/>
              <a:lumOff val="4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a:endParaRPr lang="zh-CN" altLang="en-US">
              <a:latin typeface="微软雅黑" panose="020B0503020204020204" charset="-122"/>
              <a:ea typeface="微软雅黑" panose="020B0503020204020204" charset="-122"/>
              <a:sym typeface="Arial" panose="020B0604020202020204" pitchFamily="34" charset="0"/>
            </a:endParaRPr>
          </a:p>
        </p:txBody>
      </p:sp>
      <p:sp>
        <p:nvSpPr>
          <p:cNvPr id="56" name="L 形 55"/>
          <p:cNvSpPr/>
          <p:nvPr>
            <p:custDataLst>
              <p:tags r:id="rId13"/>
            </p:custDataLst>
          </p:nvPr>
        </p:nvSpPr>
        <p:spPr>
          <a:xfrm>
            <a:off x="6304545" y="3910080"/>
            <a:ext cx="878022" cy="1256767"/>
          </a:xfrm>
          <a:prstGeom prst="corner">
            <a:avLst>
              <a:gd name="adj1" fmla="val 4520"/>
              <a:gd name="adj2" fmla="val 5367"/>
            </a:avLst>
          </a:prstGeom>
          <a:solidFill>
            <a:srgbClr val="69A35B"/>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a:endParaRPr lang="zh-CN" altLang="en-US">
              <a:latin typeface="微软雅黑" panose="020B0503020204020204" charset="-122"/>
              <a:ea typeface="微软雅黑" panose="020B0503020204020204" charset="-122"/>
              <a:sym typeface="Arial" panose="020B0604020202020204" pitchFamily="34" charset="0"/>
            </a:endParaRPr>
          </a:p>
        </p:txBody>
      </p:sp>
      <p:sp>
        <p:nvSpPr>
          <p:cNvPr id="76" name="KSO_Shape"/>
          <p:cNvSpPr>
            <a:spLocks noChangeAspect="1"/>
          </p:cNvSpPr>
          <p:nvPr>
            <p:custDataLst>
              <p:tags r:id="rId14"/>
            </p:custDataLst>
          </p:nvPr>
        </p:nvSpPr>
        <p:spPr bwMode="auto">
          <a:xfrm>
            <a:off x="6609931" y="4280056"/>
            <a:ext cx="602948" cy="516812"/>
          </a:xfrm>
          <a:custGeom>
            <a:avLst/>
            <a:gdLst>
              <a:gd name="T0" fmla="*/ 852289 w 12766676"/>
              <a:gd name="T1" fmla="*/ 1146683 h 10934699"/>
              <a:gd name="T2" fmla="*/ 948108 w 12766676"/>
              <a:gd name="T3" fmla="*/ 1146683 h 10934699"/>
              <a:gd name="T4" fmla="*/ 948108 w 12766676"/>
              <a:gd name="T5" fmla="*/ 1542045 h 10934699"/>
              <a:gd name="T6" fmla="*/ 852289 w 12766676"/>
              <a:gd name="T7" fmla="*/ 1542045 h 10934699"/>
              <a:gd name="T8" fmla="*/ 1193698 w 12766676"/>
              <a:gd name="T9" fmla="*/ 1055119 h 10934699"/>
              <a:gd name="T10" fmla="*/ 1391603 w 12766676"/>
              <a:gd name="T11" fmla="*/ 1397646 h 10934699"/>
              <a:gd name="T12" fmla="*/ 1308545 w 12766676"/>
              <a:gd name="T13" fmla="*/ 1445108 h 10934699"/>
              <a:gd name="T14" fmla="*/ 1110640 w 12766676"/>
              <a:gd name="T15" fmla="*/ 1102804 h 10934699"/>
              <a:gd name="T16" fmla="*/ 606028 w 12766676"/>
              <a:gd name="T17" fmla="*/ 1055119 h 10934699"/>
              <a:gd name="T18" fmla="*/ 689309 w 12766676"/>
              <a:gd name="T19" fmla="*/ 1102804 h 10934699"/>
              <a:gd name="T20" fmla="*/ 491180 w 12766676"/>
              <a:gd name="T21" fmla="*/ 1445108 h 10934699"/>
              <a:gd name="T22" fmla="*/ 408123 w 12766676"/>
              <a:gd name="T23" fmla="*/ 1397646 h 10934699"/>
              <a:gd name="T24" fmla="*/ 1360932 w 12766676"/>
              <a:gd name="T25" fmla="*/ 852289 h 10934699"/>
              <a:gd name="T26" fmla="*/ 1703459 w 12766676"/>
              <a:gd name="T27" fmla="*/ 1050194 h 10934699"/>
              <a:gd name="T28" fmla="*/ 1655774 w 12766676"/>
              <a:gd name="T29" fmla="*/ 1133475 h 10934699"/>
              <a:gd name="T30" fmla="*/ 1312799 w 12766676"/>
              <a:gd name="T31" fmla="*/ 936018 h 10934699"/>
              <a:gd name="T32" fmla="*/ 438794 w 12766676"/>
              <a:gd name="T33" fmla="*/ 852289 h 10934699"/>
              <a:gd name="T34" fmla="*/ 486927 w 12766676"/>
              <a:gd name="T35" fmla="*/ 935346 h 10934699"/>
              <a:gd name="T36" fmla="*/ 144623 w 12766676"/>
              <a:gd name="T37" fmla="*/ 1133475 h 10934699"/>
              <a:gd name="T38" fmla="*/ 96266 w 12766676"/>
              <a:gd name="T39" fmla="*/ 1050194 h 10934699"/>
              <a:gd name="T40" fmla="*/ 1404363 w 12766676"/>
              <a:gd name="T41" fmla="*/ 593938 h 10934699"/>
              <a:gd name="T42" fmla="*/ 1800397 w 12766676"/>
              <a:gd name="T43" fmla="*/ 593938 h 10934699"/>
              <a:gd name="T44" fmla="*/ 1800397 w 12766676"/>
              <a:gd name="T45" fmla="*/ 689756 h 10934699"/>
              <a:gd name="T46" fmla="*/ 1404363 w 12766676"/>
              <a:gd name="T47" fmla="*/ 689756 h 10934699"/>
              <a:gd name="T48" fmla="*/ 0 w 12766676"/>
              <a:gd name="T49" fmla="*/ 593938 h 10934699"/>
              <a:gd name="T50" fmla="*/ 395362 w 12766676"/>
              <a:gd name="T51" fmla="*/ 593938 h 10934699"/>
              <a:gd name="T52" fmla="*/ 395362 w 12766676"/>
              <a:gd name="T53" fmla="*/ 689756 h 10934699"/>
              <a:gd name="T54" fmla="*/ 0 w 12766676"/>
              <a:gd name="T55" fmla="*/ 689756 h 10934699"/>
              <a:gd name="T56" fmla="*/ 899934 w 12766676"/>
              <a:gd name="T57" fmla="*/ 167297 h 10934699"/>
              <a:gd name="T58" fmla="*/ 813106 w 12766676"/>
              <a:gd name="T59" fmla="*/ 175767 h 10934699"/>
              <a:gd name="T60" fmla="*/ 813106 w 12766676"/>
              <a:gd name="T61" fmla="*/ 274769 h 10934699"/>
              <a:gd name="T62" fmla="*/ 743750 w 12766676"/>
              <a:gd name="T63" fmla="*/ 401830 h 10934699"/>
              <a:gd name="T64" fmla="*/ 612978 w 12766676"/>
              <a:gd name="T65" fmla="*/ 642716 h 10934699"/>
              <a:gd name="T66" fmla="*/ 899934 w 12766676"/>
              <a:gd name="T67" fmla="*/ 929661 h 10934699"/>
              <a:gd name="T68" fmla="*/ 1186890 w 12766676"/>
              <a:gd name="T69" fmla="*/ 642716 h 10934699"/>
              <a:gd name="T70" fmla="*/ 1056648 w 12766676"/>
              <a:gd name="T71" fmla="*/ 401830 h 10934699"/>
              <a:gd name="T72" fmla="*/ 987291 w 12766676"/>
              <a:gd name="T73" fmla="*/ 274769 h 10934699"/>
              <a:gd name="T74" fmla="*/ 987291 w 12766676"/>
              <a:gd name="T75" fmla="*/ 175767 h 10934699"/>
              <a:gd name="T76" fmla="*/ 899934 w 12766676"/>
              <a:gd name="T77" fmla="*/ 167297 h 10934699"/>
              <a:gd name="T78" fmla="*/ 899934 w 12766676"/>
              <a:gd name="T79" fmla="*/ 0 h 10934699"/>
              <a:gd name="T80" fmla="*/ 1083120 w 12766676"/>
              <a:gd name="T81" fmla="*/ 26471 h 10934699"/>
              <a:gd name="T82" fmla="*/ 1083120 w 12766676"/>
              <a:gd name="T83" fmla="*/ 274769 h 10934699"/>
              <a:gd name="T84" fmla="*/ 1104826 w 12766676"/>
              <a:gd name="T85" fmla="*/ 319240 h 10934699"/>
              <a:gd name="T86" fmla="*/ 1283247 w 12766676"/>
              <a:gd name="T87" fmla="*/ 642716 h 10934699"/>
              <a:gd name="T88" fmla="*/ 899934 w 12766676"/>
              <a:gd name="T89" fmla="*/ 1026015 h 10934699"/>
              <a:gd name="T90" fmla="*/ 517150 w 12766676"/>
              <a:gd name="T91" fmla="*/ 642716 h 10934699"/>
              <a:gd name="T92" fmla="*/ 695041 w 12766676"/>
              <a:gd name="T93" fmla="*/ 319240 h 10934699"/>
              <a:gd name="T94" fmla="*/ 717278 w 12766676"/>
              <a:gd name="T95" fmla="*/ 274769 h 10934699"/>
              <a:gd name="T96" fmla="*/ 717278 w 12766676"/>
              <a:gd name="T97" fmla="*/ 26471 h 10934699"/>
              <a:gd name="T98" fmla="*/ 899934 w 12766676"/>
              <a:gd name="T99" fmla="*/ 0 h 1093469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12766676" h="10934699">
                <a:moveTo>
                  <a:pt x="6043613" y="8131174"/>
                </a:moveTo>
                <a:lnTo>
                  <a:pt x="6723063" y="8131174"/>
                </a:lnTo>
                <a:lnTo>
                  <a:pt x="6723063" y="10934699"/>
                </a:lnTo>
                <a:lnTo>
                  <a:pt x="6043613" y="10934699"/>
                </a:lnTo>
                <a:lnTo>
                  <a:pt x="6043613" y="8131174"/>
                </a:lnTo>
                <a:close/>
                <a:moveTo>
                  <a:pt x="8464551" y="7481887"/>
                </a:moveTo>
                <a:lnTo>
                  <a:pt x="9867901" y="9910762"/>
                </a:lnTo>
                <a:lnTo>
                  <a:pt x="9278939" y="10247312"/>
                </a:lnTo>
                <a:lnTo>
                  <a:pt x="7875588" y="7820025"/>
                </a:lnTo>
                <a:lnTo>
                  <a:pt x="8464551" y="7481887"/>
                </a:lnTo>
                <a:close/>
                <a:moveTo>
                  <a:pt x="4297364" y="7481887"/>
                </a:moveTo>
                <a:lnTo>
                  <a:pt x="4887914" y="7820025"/>
                </a:lnTo>
                <a:lnTo>
                  <a:pt x="3482976" y="10247312"/>
                </a:lnTo>
                <a:lnTo>
                  <a:pt x="2894013" y="9910762"/>
                </a:lnTo>
                <a:lnTo>
                  <a:pt x="4297364" y="7481887"/>
                </a:lnTo>
                <a:close/>
                <a:moveTo>
                  <a:pt x="9650413" y="6043612"/>
                </a:moveTo>
                <a:lnTo>
                  <a:pt x="12079288" y="7446962"/>
                </a:lnTo>
                <a:lnTo>
                  <a:pt x="11741151" y="8037512"/>
                </a:lnTo>
                <a:lnTo>
                  <a:pt x="9309100" y="6637337"/>
                </a:lnTo>
                <a:lnTo>
                  <a:pt x="9650413" y="6043612"/>
                </a:lnTo>
                <a:close/>
                <a:moveTo>
                  <a:pt x="3111501" y="6043612"/>
                </a:moveTo>
                <a:lnTo>
                  <a:pt x="3452813" y="6632575"/>
                </a:lnTo>
                <a:lnTo>
                  <a:pt x="1025525" y="8037512"/>
                </a:lnTo>
                <a:lnTo>
                  <a:pt x="682625" y="7446962"/>
                </a:lnTo>
                <a:lnTo>
                  <a:pt x="3111501" y="6043612"/>
                </a:lnTo>
                <a:close/>
                <a:moveTo>
                  <a:pt x="9958388" y="4211638"/>
                </a:moveTo>
                <a:lnTo>
                  <a:pt x="12766676" y="4211638"/>
                </a:lnTo>
                <a:lnTo>
                  <a:pt x="12766676" y="4891088"/>
                </a:lnTo>
                <a:lnTo>
                  <a:pt x="9958388" y="4891088"/>
                </a:lnTo>
                <a:lnTo>
                  <a:pt x="9958388" y="4211638"/>
                </a:lnTo>
                <a:close/>
                <a:moveTo>
                  <a:pt x="0" y="4211637"/>
                </a:moveTo>
                <a:lnTo>
                  <a:pt x="2803525" y="4211637"/>
                </a:lnTo>
                <a:lnTo>
                  <a:pt x="2803525" y="4891087"/>
                </a:lnTo>
                <a:lnTo>
                  <a:pt x="0" y="4891087"/>
                </a:lnTo>
                <a:lnTo>
                  <a:pt x="0" y="4211637"/>
                </a:lnTo>
                <a:close/>
                <a:moveTo>
                  <a:pt x="6381460" y="1186307"/>
                </a:moveTo>
                <a:cubicBezTo>
                  <a:pt x="6171222" y="1186307"/>
                  <a:pt x="5964738" y="1208832"/>
                  <a:pt x="5765762" y="1246373"/>
                </a:cubicBezTo>
                <a:cubicBezTo>
                  <a:pt x="5765762" y="1246373"/>
                  <a:pt x="5765762" y="1832018"/>
                  <a:pt x="5765762" y="1948396"/>
                </a:cubicBezTo>
                <a:cubicBezTo>
                  <a:pt x="5765762" y="2481483"/>
                  <a:pt x="5457912" y="2744273"/>
                  <a:pt x="5273953" y="2849389"/>
                </a:cubicBezTo>
                <a:cubicBezTo>
                  <a:pt x="4703304" y="3187261"/>
                  <a:pt x="4346649" y="3840480"/>
                  <a:pt x="4346649" y="4557520"/>
                </a:cubicBezTo>
                <a:cubicBezTo>
                  <a:pt x="4346649" y="5680005"/>
                  <a:pt x="5262690" y="6592260"/>
                  <a:pt x="6381460" y="6592260"/>
                </a:cubicBezTo>
                <a:cubicBezTo>
                  <a:pt x="7503986" y="6592260"/>
                  <a:pt x="8416274" y="5680005"/>
                  <a:pt x="8416274" y="4557520"/>
                </a:cubicBezTo>
                <a:cubicBezTo>
                  <a:pt x="8416274" y="3840480"/>
                  <a:pt x="8063372" y="3187261"/>
                  <a:pt x="7492724" y="2849389"/>
                </a:cubicBezTo>
                <a:cubicBezTo>
                  <a:pt x="7308765" y="2744273"/>
                  <a:pt x="7000915" y="2481483"/>
                  <a:pt x="7000915" y="1948396"/>
                </a:cubicBezTo>
                <a:cubicBezTo>
                  <a:pt x="7000915" y="1749427"/>
                  <a:pt x="7000915" y="1246373"/>
                  <a:pt x="7000915" y="1246373"/>
                </a:cubicBezTo>
                <a:cubicBezTo>
                  <a:pt x="6798184" y="1208832"/>
                  <a:pt x="6595454" y="1186307"/>
                  <a:pt x="6381460" y="1186307"/>
                </a:cubicBezTo>
                <a:close/>
                <a:moveTo>
                  <a:pt x="6381460" y="0"/>
                </a:moveTo>
                <a:cubicBezTo>
                  <a:pt x="6835727" y="0"/>
                  <a:pt x="7271222" y="63821"/>
                  <a:pt x="7680437" y="187707"/>
                </a:cubicBezTo>
                <a:cubicBezTo>
                  <a:pt x="7680437" y="187707"/>
                  <a:pt x="7680437" y="1696869"/>
                  <a:pt x="7680437" y="1948396"/>
                </a:cubicBezTo>
                <a:cubicBezTo>
                  <a:pt x="7680437" y="2079791"/>
                  <a:pt x="7714225" y="2192415"/>
                  <a:pt x="7834362" y="2263744"/>
                </a:cubicBezTo>
                <a:cubicBezTo>
                  <a:pt x="8611495" y="2717994"/>
                  <a:pt x="9099550" y="3592707"/>
                  <a:pt x="9099550" y="4557520"/>
                </a:cubicBezTo>
                <a:cubicBezTo>
                  <a:pt x="9099550" y="6055418"/>
                  <a:pt x="7879413" y="7275512"/>
                  <a:pt x="6381460" y="7275512"/>
                </a:cubicBezTo>
                <a:cubicBezTo>
                  <a:pt x="4883509" y="7275512"/>
                  <a:pt x="3667126" y="6055418"/>
                  <a:pt x="3667126" y="4557520"/>
                </a:cubicBezTo>
                <a:cubicBezTo>
                  <a:pt x="3667126" y="3592707"/>
                  <a:pt x="4155181" y="2717994"/>
                  <a:pt x="4928560" y="2263744"/>
                </a:cubicBezTo>
                <a:cubicBezTo>
                  <a:pt x="5052451" y="2192415"/>
                  <a:pt x="5086240" y="2079791"/>
                  <a:pt x="5086240" y="1948396"/>
                </a:cubicBezTo>
                <a:cubicBezTo>
                  <a:pt x="5086240" y="1621787"/>
                  <a:pt x="5086240" y="187707"/>
                  <a:pt x="5086240" y="187707"/>
                </a:cubicBezTo>
                <a:cubicBezTo>
                  <a:pt x="5499209" y="63821"/>
                  <a:pt x="5934704" y="0"/>
                  <a:pt x="6381460" y="0"/>
                </a:cubicBezTo>
                <a:close/>
              </a:path>
            </a:pathLst>
          </a:custGeom>
          <a:solidFill>
            <a:sysClr val="window" lastClr="FFFFFF"/>
          </a:solidFill>
          <a:ln>
            <a:noFill/>
          </a:ln>
        </p:spPr>
        <p:txBody>
          <a:bodyPr anchor="ctr" anchorCtr="1">
            <a:normAutofit/>
          </a:bodyPr>
          <a:p>
            <a:endParaRPr lang="zh-CN" altLang="en-US">
              <a:latin typeface="微软雅黑" panose="020B0503020204020204" charset="-122"/>
              <a:ea typeface="微软雅黑" panose="020B0503020204020204" charset="-122"/>
              <a:sym typeface="Arial" panose="020B0604020202020204" pitchFamily="34" charset="0"/>
            </a:endParaRPr>
          </a:p>
        </p:txBody>
      </p:sp>
      <p:sp>
        <p:nvSpPr>
          <p:cNvPr id="58" name="椭圆 57"/>
          <p:cNvSpPr/>
          <p:nvPr>
            <p:custDataLst>
              <p:tags r:id="rId15"/>
            </p:custDataLst>
          </p:nvPr>
        </p:nvSpPr>
        <p:spPr>
          <a:xfrm flipH="1" flipV="1">
            <a:off x="6419084" y="2371045"/>
            <a:ext cx="984107" cy="984105"/>
          </a:xfrm>
          <a:prstGeom prst="ellipse">
            <a:avLst/>
          </a:prstGeom>
          <a:solidFill>
            <a:srgbClr val="3498DB"/>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a:endParaRPr lang="zh-CN" altLang="en-US">
              <a:latin typeface="微软雅黑" panose="020B0503020204020204" charset="-122"/>
              <a:ea typeface="微软雅黑" panose="020B0503020204020204" charset="-122"/>
              <a:sym typeface="Arial" panose="020B0604020202020204" pitchFamily="34" charset="0"/>
            </a:endParaRPr>
          </a:p>
        </p:txBody>
      </p:sp>
      <p:sp>
        <p:nvSpPr>
          <p:cNvPr id="59" name="L 形 58"/>
          <p:cNvSpPr/>
          <p:nvPr>
            <p:custDataLst>
              <p:tags r:id="rId16"/>
            </p:custDataLst>
          </p:nvPr>
        </p:nvSpPr>
        <p:spPr>
          <a:xfrm flipH="1" flipV="1">
            <a:off x="6639710" y="2234714"/>
            <a:ext cx="878022" cy="1256767"/>
          </a:xfrm>
          <a:prstGeom prst="corner">
            <a:avLst>
              <a:gd name="adj1" fmla="val 4520"/>
              <a:gd name="adj2" fmla="val 5367"/>
            </a:avLst>
          </a:prstGeom>
          <a:solidFill>
            <a:srgbClr val="3498DB">
              <a:lumMod val="60000"/>
              <a:lumOff val="4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a:endParaRPr lang="zh-CN" altLang="en-US">
              <a:latin typeface="微软雅黑" panose="020B0503020204020204" charset="-122"/>
              <a:ea typeface="微软雅黑" panose="020B0503020204020204" charset="-122"/>
              <a:sym typeface="Arial" panose="020B0604020202020204" pitchFamily="34" charset="0"/>
            </a:endParaRPr>
          </a:p>
        </p:txBody>
      </p:sp>
      <p:sp>
        <p:nvSpPr>
          <p:cNvPr id="60" name="L 形 59"/>
          <p:cNvSpPr/>
          <p:nvPr>
            <p:custDataLst>
              <p:tags r:id="rId17"/>
            </p:custDataLst>
          </p:nvPr>
        </p:nvSpPr>
        <p:spPr>
          <a:xfrm>
            <a:off x="6304545" y="2234714"/>
            <a:ext cx="878022" cy="1256767"/>
          </a:xfrm>
          <a:prstGeom prst="corner">
            <a:avLst>
              <a:gd name="adj1" fmla="val 4520"/>
              <a:gd name="adj2" fmla="val 5367"/>
            </a:avLst>
          </a:prstGeom>
          <a:solidFill>
            <a:srgbClr val="3498DB"/>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a:endParaRPr lang="zh-CN" altLang="en-US">
              <a:latin typeface="微软雅黑" panose="020B0503020204020204" charset="-122"/>
              <a:ea typeface="微软雅黑" panose="020B0503020204020204" charset="-122"/>
              <a:sym typeface="Arial" panose="020B0604020202020204" pitchFamily="34" charset="0"/>
            </a:endParaRPr>
          </a:p>
        </p:txBody>
      </p:sp>
      <p:sp>
        <p:nvSpPr>
          <p:cNvPr id="77" name="KSO_Shape"/>
          <p:cNvSpPr>
            <a:spLocks noChangeAspect="1"/>
          </p:cNvSpPr>
          <p:nvPr>
            <p:custDataLst>
              <p:tags r:id="rId18"/>
            </p:custDataLst>
          </p:nvPr>
        </p:nvSpPr>
        <p:spPr bwMode="auto">
          <a:xfrm>
            <a:off x="6670014" y="2561623"/>
            <a:ext cx="482784" cy="602948"/>
          </a:xfrm>
          <a:custGeom>
            <a:avLst/>
            <a:gdLst>
              <a:gd name="T0" fmla="*/ 1262456 w 14111617"/>
              <a:gd name="T1" fmla="*/ 669509 h 17643644"/>
              <a:gd name="T2" fmla="*/ 1377183 w 14111617"/>
              <a:gd name="T3" fmla="*/ 768930 h 17643644"/>
              <a:gd name="T4" fmla="*/ 1279514 w 14111617"/>
              <a:gd name="T5" fmla="*/ 907914 h 17643644"/>
              <a:gd name="T6" fmla="*/ 464079 w 14111617"/>
              <a:gd name="T7" fmla="*/ 1050727 h 17643644"/>
              <a:gd name="T8" fmla="*/ 602730 w 14111617"/>
              <a:gd name="T9" fmla="*/ 1166738 h 17643644"/>
              <a:gd name="T10" fmla="*/ 1133969 w 14111617"/>
              <a:gd name="T11" fmla="*/ 1085951 h 17643644"/>
              <a:gd name="T12" fmla="*/ 1058899 w 14111617"/>
              <a:gd name="T13" fmla="*/ 1521664 h 17643644"/>
              <a:gd name="T14" fmla="*/ 735636 w 14111617"/>
              <a:gd name="T15" fmla="*/ 1800397 h 17643644"/>
              <a:gd name="T16" fmla="*/ 412373 w 14111617"/>
              <a:gd name="T17" fmla="*/ 1521664 h 17643644"/>
              <a:gd name="T18" fmla="*/ 366028 w 14111617"/>
              <a:gd name="T19" fmla="*/ 1281601 h 17643644"/>
              <a:gd name="T20" fmla="*/ 120900 w 14111617"/>
              <a:gd name="T21" fmla="*/ 1077145 h 17643644"/>
              <a:gd name="T22" fmla="*/ 68427 w 14111617"/>
              <a:gd name="T23" fmla="*/ 998273 h 17643644"/>
              <a:gd name="T24" fmla="*/ 166095 w 14111617"/>
              <a:gd name="T25" fmla="*/ 859289 h 17643644"/>
              <a:gd name="T26" fmla="*/ 1238149 w 14111617"/>
              <a:gd name="T27" fmla="*/ 671297 h 17643644"/>
              <a:gd name="T28" fmla="*/ 1262456 w 14111617"/>
              <a:gd name="T29" fmla="*/ 669509 h 17643644"/>
              <a:gd name="T30" fmla="*/ 1323059 w 14111617"/>
              <a:gd name="T31" fmla="*/ 283898 h 17643644"/>
              <a:gd name="T32" fmla="*/ 1438034 w 14111617"/>
              <a:gd name="T33" fmla="*/ 382659 h 17643644"/>
              <a:gd name="T34" fmla="*/ 1341139 w 14111617"/>
              <a:gd name="T35" fmla="*/ 521996 h 17643644"/>
              <a:gd name="T36" fmla="*/ 141253 w 14111617"/>
              <a:gd name="T37" fmla="*/ 736361 h 17643644"/>
              <a:gd name="T38" fmla="*/ 1847 w 14111617"/>
              <a:gd name="T39" fmla="*/ 639131 h 17643644"/>
              <a:gd name="T40" fmla="*/ 99125 w 14111617"/>
              <a:gd name="T41" fmla="*/ 499794 h 17643644"/>
              <a:gd name="T42" fmla="*/ 1298628 w 14111617"/>
              <a:gd name="T43" fmla="*/ 285812 h 17643644"/>
              <a:gd name="T44" fmla="*/ 1323059 w 14111617"/>
              <a:gd name="T45" fmla="*/ 283898 h 17643644"/>
              <a:gd name="T46" fmla="*/ 839207 w 14111617"/>
              <a:gd name="T47" fmla="*/ 63 h 17643644"/>
              <a:gd name="T48" fmla="*/ 953899 w 14111617"/>
              <a:gd name="T49" fmla="*/ 99362 h 17643644"/>
              <a:gd name="T50" fmla="*/ 856246 w 14111617"/>
              <a:gd name="T51" fmla="*/ 238352 h 17643644"/>
              <a:gd name="T52" fmla="*/ 204845 w 14111617"/>
              <a:gd name="T53" fmla="*/ 352453 h 17643644"/>
              <a:gd name="T54" fmla="*/ 65833 w 14111617"/>
              <a:gd name="T55" fmla="*/ 254816 h 17643644"/>
              <a:gd name="T56" fmla="*/ 163486 w 14111617"/>
              <a:gd name="T57" fmla="*/ 115827 h 17643644"/>
              <a:gd name="T58" fmla="*/ 814888 w 14111617"/>
              <a:gd name="T59" fmla="*/ 1725 h 17643644"/>
              <a:gd name="T60" fmla="*/ 839207 w 14111617"/>
              <a:gd name="T61" fmla="*/ 63 h 1764364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14111617" h="17643644">
                <a:moveTo>
                  <a:pt x="12371896" y="6561097"/>
                </a:moveTo>
                <a:cubicBezTo>
                  <a:pt x="12919809" y="6576333"/>
                  <a:pt x="13397674" y="6974000"/>
                  <a:pt x="13496203" y="7535412"/>
                </a:cubicBezTo>
                <a:cubicBezTo>
                  <a:pt x="13608807" y="8173274"/>
                  <a:pt x="13180911" y="8784870"/>
                  <a:pt x="12539066" y="8897434"/>
                </a:cubicBezTo>
                <a:cubicBezTo>
                  <a:pt x="12539066" y="8897434"/>
                  <a:pt x="12539066" y="8897434"/>
                  <a:pt x="4547914" y="10296977"/>
                </a:cubicBezTo>
                <a:cubicBezTo>
                  <a:pt x="4547914" y="10296977"/>
                  <a:pt x="4547914" y="10296977"/>
                  <a:pt x="5906674" y="11433872"/>
                </a:cubicBezTo>
                <a:cubicBezTo>
                  <a:pt x="5906674" y="11433872"/>
                  <a:pt x="5906674" y="11433872"/>
                  <a:pt x="11112746" y="10642173"/>
                </a:cubicBezTo>
                <a:cubicBezTo>
                  <a:pt x="10940086" y="11902888"/>
                  <a:pt x="10737398" y="13373722"/>
                  <a:pt x="10377064" y="14912094"/>
                </a:cubicBezTo>
                <a:cubicBezTo>
                  <a:pt x="9960428" y="16701860"/>
                  <a:pt x="9228500" y="17643644"/>
                  <a:pt x="7209130" y="17643644"/>
                </a:cubicBezTo>
                <a:cubicBezTo>
                  <a:pt x="5189758" y="17643644"/>
                  <a:pt x="4517886" y="16686850"/>
                  <a:pt x="4041196" y="14912094"/>
                </a:cubicBezTo>
                <a:cubicBezTo>
                  <a:pt x="3898564" y="14383044"/>
                  <a:pt x="3744670" y="13587593"/>
                  <a:pt x="3587024" y="12559510"/>
                </a:cubicBezTo>
                <a:cubicBezTo>
                  <a:pt x="3587024" y="12559510"/>
                  <a:pt x="3587024" y="12559510"/>
                  <a:pt x="1184800" y="10555874"/>
                </a:cubicBezTo>
                <a:cubicBezTo>
                  <a:pt x="925810" y="10387028"/>
                  <a:pt x="730628" y="10113123"/>
                  <a:pt x="670574" y="9782936"/>
                </a:cubicBezTo>
                <a:cubicBezTo>
                  <a:pt x="557970" y="9141322"/>
                  <a:pt x="985866" y="8533478"/>
                  <a:pt x="1627710" y="8420914"/>
                </a:cubicBezTo>
                <a:cubicBezTo>
                  <a:pt x="1627710" y="8420914"/>
                  <a:pt x="1627710" y="8420914"/>
                  <a:pt x="12133690" y="6578620"/>
                </a:cubicBezTo>
                <a:cubicBezTo>
                  <a:pt x="12213920" y="6564549"/>
                  <a:pt x="12293624" y="6558921"/>
                  <a:pt x="12371896" y="6561097"/>
                </a:cubicBezTo>
                <a:close/>
                <a:moveTo>
                  <a:pt x="12965801" y="2782157"/>
                </a:moveTo>
                <a:cubicBezTo>
                  <a:pt x="13516185" y="2794825"/>
                  <a:pt x="13994011" y="3191997"/>
                  <a:pt x="14092532" y="3750007"/>
                </a:cubicBezTo>
                <a:cubicBezTo>
                  <a:pt x="14208881" y="4391484"/>
                  <a:pt x="13781018" y="5002951"/>
                  <a:pt x="13142977" y="5115490"/>
                </a:cubicBezTo>
                <a:cubicBezTo>
                  <a:pt x="13142977" y="5115490"/>
                  <a:pt x="13142977" y="5115490"/>
                  <a:pt x="1384260" y="7216234"/>
                </a:cubicBezTo>
                <a:cubicBezTo>
                  <a:pt x="1057732" y="7272504"/>
                  <a:pt x="186994" y="7208732"/>
                  <a:pt x="18102" y="6263397"/>
                </a:cubicBezTo>
                <a:cubicBezTo>
                  <a:pt x="-94494" y="5625671"/>
                  <a:pt x="329616" y="5014204"/>
                  <a:pt x="971410" y="4897913"/>
                </a:cubicBezTo>
                <a:cubicBezTo>
                  <a:pt x="971410" y="4897913"/>
                  <a:pt x="971410" y="4897913"/>
                  <a:pt x="12726374" y="2800921"/>
                </a:cubicBezTo>
                <a:cubicBezTo>
                  <a:pt x="12807067" y="2786384"/>
                  <a:pt x="12887175" y="2780347"/>
                  <a:pt x="12965801" y="2782157"/>
                </a:cubicBezTo>
                <a:close/>
                <a:moveTo>
                  <a:pt x="8224110" y="617"/>
                </a:moveTo>
                <a:cubicBezTo>
                  <a:pt x="8772602" y="18315"/>
                  <a:pt x="9252854" y="415588"/>
                  <a:pt x="9348082" y="973738"/>
                </a:cubicBezTo>
                <a:cubicBezTo>
                  <a:pt x="9460670" y="1615377"/>
                  <a:pt x="9032842" y="2223245"/>
                  <a:pt x="8391098" y="2335813"/>
                </a:cubicBezTo>
                <a:cubicBezTo>
                  <a:pt x="8391098" y="2335813"/>
                  <a:pt x="8391098" y="2335813"/>
                  <a:pt x="2007450" y="3453990"/>
                </a:cubicBezTo>
                <a:cubicBezTo>
                  <a:pt x="1485800" y="3540293"/>
                  <a:pt x="776506" y="3251368"/>
                  <a:pt x="645156" y="2497161"/>
                </a:cubicBezTo>
                <a:cubicBezTo>
                  <a:pt x="532570" y="1855522"/>
                  <a:pt x="960398" y="1247654"/>
                  <a:pt x="1602140" y="1135085"/>
                </a:cubicBezTo>
                <a:cubicBezTo>
                  <a:pt x="1602140" y="1135085"/>
                  <a:pt x="1602140" y="1135085"/>
                  <a:pt x="7985788" y="16909"/>
                </a:cubicBezTo>
                <a:cubicBezTo>
                  <a:pt x="8066006" y="3307"/>
                  <a:pt x="8145754" y="-1911"/>
                  <a:pt x="8224110" y="617"/>
                </a:cubicBezTo>
                <a:close/>
              </a:path>
            </a:pathLst>
          </a:custGeom>
          <a:solidFill>
            <a:sysClr val="window" lastClr="FFFFFF"/>
          </a:solidFill>
          <a:ln>
            <a:noFill/>
          </a:ln>
        </p:spPr>
        <p:txBody>
          <a:bodyPr anchor="ctr" anchorCtr="1">
            <a:normAutofit/>
          </a:bodyPr>
          <a:p>
            <a:endParaRPr lang="zh-CN" altLang="en-US">
              <a:latin typeface="微软雅黑" panose="020B0503020204020204" charset="-122"/>
              <a:ea typeface="微软雅黑" panose="020B0503020204020204" charset="-122"/>
              <a:sym typeface="Arial" panose="020B0604020202020204" pitchFamily="34" charset="0"/>
            </a:endParaRPr>
          </a:p>
        </p:txBody>
      </p:sp>
      <p:sp>
        <p:nvSpPr>
          <p:cNvPr id="96" name="文本框 95"/>
          <p:cNvSpPr txBox="1"/>
          <p:nvPr>
            <p:custDataLst>
              <p:tags r:id="rId19"/>
            </p:custDataLst>
          </p:nvPr>
        </p:nvSpPr>
        <p:spPr>
          <a:xfrm>
            <a:off x="7859766" y="3940384"/>
            <a:ext cx="3301200" cy="475742"/>
          </a:xfrm>
          <a:prstGeom prst="rect">
            <a:avLst/>
          </a:prstGeom>
          <a:noFill/>
        </p:spPr>
        <p:txBody>
          <a:bodyPr wrap="square" bIns="0" rtlCol="0" anchor="b">
            <a:normAutofit/>
          </a:bodyPr>
          <a:p>
            <a:pPr>
              <a:lnSpc>
                <a:spcPct val="120000"/>
              </a:lnSpc>
            </a:pPr>
            <a:r>
              <a:rPr lang="zh-CN" altLang="en-US" sz="2000" b="1" spc="300">
                <a:solidFill>
                  <a:srgbClr val="69A35B"/>
                </a:solidFill>
                <a:latin typeface="微软雅黑" panose="020B0503020204020204" charset="-122"/>
                <a:ea typeface="微软雅黑" panose="020B0503020204020204" charset="-122"/>
                <a:cs typeface="+mn-ea"/>
                <a:sym typeface="Arial" panose="020B0604020202020204" pitchFamily="34" charset="0"/>
              </a:rPr>
              <a:t>（四）切入一个点</a:t>
            </a:r>
            <a:endParaRPr lang="zh-CN" altLang="en-US" sz="2000" b="1" spc="300">
              <a:solidFill>
                <a:srgbClr val="69A35B"/>
              </a:solidFill>
              <a:latin typeface="微软雅黑" panose="020B0503020204020204" charset="-122"/>
              <a:ea typeface="微软雅黑" panose="020B0503020204020204" charset="-122"/>
              <a:cs typeface="+mn-ea"/>
              <a:sym typeface="Arial" panose="020B0604020202020204" pitchFamily="34" charset="0"/>
            </a:endParaRPr>
          </a:p>
        </p:txBody>
      </p:sp>
      <p:sp>
        <p:nvSpPr>
          <p:cNvPr id="94" name="文本框 93"/>
          <p:cNvSpPr txBox="1"/>
          <p:nvPr>
            <p:custDataLst>
              <p:tags r:id="rId20"/>
            </p:custDataLst>
          </p:nvPr>
        </p:nvSpPr>
        <p:spPr>
          <a:xfrm>
            <a:off x="7859766" y="2417418"/>
            <a:ext cx="3301200" cy="475742"/>
          </a:xfrm>
          <a:prstGeom prst="rect">
            <a:avLst/>
          </a:prstGeom>
          <a:noFill/>
        </p:spPr>
        <p:txBody>
          <a:bodyPr wrap="square" bIns="0" rtlCol="0" anchor="b">
            <a:normAutofit/>
          </a:bodyPr>
          <a:p>
            <a:pPr>
              <a:lnSpc>
                <a:spcPct val="120000"/>
              </a:lnSpc>
            </a:pPr>
            <a:r>
              <a:rPr lang="zh-CN" altLang="en-US" sz="2000" b="1" spc="300">
                <a:solidFill>
                  <a:srgbClr val="3498DB"/>
                </a:solidFill>
                <a:latin typeface="微软雅黑" panose="020B0503020204020204" charset="-122"/>
                <a:ea typeface="微软雅黑" panose="020B0503020204020204" charset="-122"/>
                <a:cs typeface="+mn-ea"/>
                <a:sym typeface="Arial" panose="020B0604020202020204" pitchFamily="34" charset="0"/>
              </a:rPr>
              <a:t>（二）画出一个圈</a:t>
            </a:r>
            <a:endParaRPr lang="zh-CN" altLang="en-US" sz="2000" b="1" spc="300">
              <a:solidFill>
                <a:srgbClr val="3498DB"/>
              </a:solidFill>
              <a:latin typeface="微软雅黑" panose="020B0503020204020204" charset="-122"/>
              <a:ea typeface="微软雅黑" panose="020B0503020204020204" charset="-122"/>
              <a:cs typeface="+mn-ea"/>
              <a:sym typeface="Arial" panose="020B0604020202020204"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7244915" y="3694738"/>
            <a:ext cx="4445218" cy="0"/>
          </a:xfrm>
          <a:prstGeom prst="line">
            <a:avLst/>
          </a:prstGeom>
          <a:ln>
            <a:solidFill>
              <a:srgbClr val="006699"/>
            </a:solidFill>
          </a:ln>
        </p:spPr>
        <p:style>
          <a:lnRef idx="1">
            <a:schemeClr val="accent1"/>
          </a:lnRef>
          <a:fillRef idx="0">
            <a:schemeClr val="accent1"/>
          </a:fillRef>
          <a:effectRef idx="0">
            <a:schemeClr val="accent1"/>
          </a:effectRef>
          <a:fontRef idx="minor">
            <a:schemeClr val="tx1"/>
          </a:fontRef>
        </p:style>
      </p:cxnSp>
      <p:sp>
        <p:nvSpPr>
          <p:cNvPr id="5" name="文本框 7"/>
          <p:cNvSpPr txBox="1"/>
          <p:nvPr/>
        </p:nvSpPr>
        <p:spPr>
          <a:xfrm>
            <a:off x="7815217" y="3109963"/>
            <a:ext cx="1803251" cy="584775"/>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3200" dirty="0">
                <a:solidFill>
                  <a:srgbClr val="006699"/>
                </a:solidFill>
                <a:cs typeface="+mn-ea"/>
                <a:sym typeface="+mn-lt"/>
              </a:rPr>
              <a:t>PART 03</a:t>
            </a:r>
            <a:endParaRPr lang="zh-CN" altLang="en-US" sz="3200" dirty="0">
              <a:solidFill>
                <a:srgbClr val="006699"/>
              </a:solidFill>
              <a:cs typeface="+mn-ea"/>
              <a:sym typeface="+mn-lt"/>
            </a:endParaRPr>
          </a:p>
        </p:txBody>
      </p:sp>
      <p:sp>
        <p:nvSpPr>
          <p:cNvPr id="6" name="文本框 11"/>
          <p:cNvSpPr txBox="1"/>
          <p:nvPr/>
        </p:nvSpPr>
        <p:spPr>
          <a:xfrm>
            <a:off x="9851571" y="3113313"/>
            <a:ext cx="2140169" cy="5835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3200" dirty="0">
                <a:solidFill>
                  <a:srgbClr val="006699"/>
                </a:solidFill>
                <a:cs typeface="+mn-ea"/>
                <a:sym typeface="+mn-lt"/>
              </a:rPr>
              <a:t>创业模式</a:t>
            </a:r>
            <a:endParaRPr lang="zh-CN" altLang="en-US" sz="3200" dirty="0">
              <a:solidFill>
                <a:srgbClr val="006699"/>
              </a:solidFill>
              <a:cs typeface="+mn-ea"/>
              <a:sym typeface="+mn-lt"/>
            </a:endParaRPr>
          </a:p>
        </p:txBody>
      </p:sp>
      <p:sp>
        <p:nvSpPr>
          <p:cNvPr id="7" name="平行四边形 6"/>
          <p:cNvSpPr/>
          <p:nvPr/>
        </p:nvSpPr>
        <p:spPr>
          <a:xfrm>
            <a:off x="6470433" y="3164688"/>
            <a:ext cx="1216152" cy="533400"/>
          </a:xfrm>
          <a:prstGeom prst="parallelogram">
            <a:avLst/>
          </a:prstGeom>
          <a:solidFill>
            <a:srgbClr val="006699"/>
          </a:solidFill>
          <a:ln>
            <a:solidFill>
              <a:srgbClr val="006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pic>
        <p:nvPicPr>
          <p:cNvPr id="9" name="图片 8"/>
          <p:cNvPicPr>
            <a:picLocks noChangeAspect="1"/>
          </p:cNvPicPr>
          <p:nvPr/>
        </p:nvPicPr>
        <p:blipFill>
          <a:blip r:embed="rId1"/>
          <a:stretch>
            <a:fillRect/>
          </a:stretch>
        </p:blipFill>
        <p:spPr>
          <a:xfrm>
            <a:off x="0" y="1603147"/>
            <a:ext cx="6096528" cy="3627434"/>
          </a:xfrm>
          <a:prstGeom prst="parallelogram">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a:spLocks noChangeArrowheads="1"/>
          </p:cNvSpPr>
          <p:nvPr/>
        </p:nvSpPr>
        <p:spPr bwMode="auto">
          <a:xfrm>
            <a:off x="1182671" y="415924"/>
            <a:ext cx="4400226" cy="50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1">
              <a:defRPr/>
            </a:pPr>
            <a:r>
              <a:rPr sz="2665" dirty="0">
                <a:solidFill>
                  <a:schemeClr val="tx2">
                    <a:lumMod val="75000"/>
                  </a:schemeClr>
                </a:solidFill>
                <a:cs typeface="+mn-ea"/>
                <a:sym typeface="+mn-lt"/>
              </a:rPr>
              <a:t>一、创办新企业</a:t>
            </a:r>
            <a:endParaRPr lang="zh-CN" altLang="en-US" sz="2665" dirty="0">
              <a:solidFill>
                <a:schemeClr val="tx2">
                  <a:lumMod val="75000"/>
                </a:schemeClr>
              </a:solidFill>
              <a:cs typeface="+mn-ea"/>
              <a:sym typeface="+mn-lt"/>
            </a:endParaRPr>
          </a:p>
        </p:txBody>
      </p:sp>
      <p:grpSp>
        <p:nvGrpSpPr>
          <p:cNvPr id="5" name="组合 4"/>
          <p:cNvGrpSpPr/>
          <p:nvPr/>
        </p:nvGrpSpPr>
        <p:grpSpPr>
          <a:xfrm>
            <a:off x="446185" y="415924"/>
            <a:ext cx="644977" cy="502766"/>
            <a:chOff x="8418286" y="1219200"/>
            <a:chExt cx="1368552" cy="1066800"/>
          </a:xfrm>
        </p:grpSpPr>
        <p:sp>
          <p:nvSpPr>
            <p:cNvPr id="3" name="平行四边形 2"/>
            <p:cNvSpPr/>
            <p:nvPr/>
          </p:nvSpPr>
          <p:spPr>
            <a:xfrm>
              <a:off x="8418286" y="1219200"/>
              <a:ext cx="1216152" cy="914400"/>
            </a:xfrm>
            <a:prstGeom prst="parallelogram">
              <a:avLst/>
            </a:prstGeom>
            <a:solidFill>
              <a:schemeClr val="tx2"/>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平行四边形 3"/>
            <p:cNvSpPr/>
            <p:nvPr/>
          </p:nvSpPr>
          <p:spPr>
            <a:xfrm>
              <a:off x="8570686" y="1371600"/>
              <a:ext cx="1216152" cy="914400"/>
            </a:xfrm>
            <a:prstGeom prst="parallelogram">
              <a:avLst/>
            </a:prstGeom>
            <a:solidFill>
              <a:srgbClr val="006699"/>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6" name="矩形 15"/>
          <p:cNvSpPr/>
          <p:nvPr>
            <p:custDataLst>
              <p:tags r:id="rId1"/>
            </p:custDataLst>
          </p:nvPr>
        </p:nvSpPr>
        <p:spPr>
          <a:xfrm>
            <a:off x="2693971" y="2065931"/>
            <a:ext cx="2942333" cy="1162455"/>
          </a:xfrm>
          <a:prstGeom prst="rect">
            <a:avLst/>
          </a:prstGeom>
        </p:spPr>
        <p:txBody>
          <a:bodyPr wrap="square" anchor="ctr">
            <a:normAutofit/>
          </a:bodyPr>
          <a:p>
            <a:pPr>
              <a:lnSpc>
                <a:spcPct val="120000"/>
              </a:lnSpc>
            </a:pPr>
            <a:r>
              <a:rPr lang="zh-CN" altLang="en-US" sz="1600" kern="0" spc="150" dirty="0">
                <a:latin typeface="微软雅黑" panose="020B0503020204020204" charset="-122"/>
                <a:ea typeface="微软雅黑" panose="020B0503020204020204" charset="-122"/>
              </a:rPr>
              <a:t>从事不同的行业有不同的审批部门。</a:t>
            </a:r>
            <a:endParaRPr lang="zh-CN" altLang="en-US" sz="1600" kern="0" spc="150" dirty="0">
              <a:latin typeface="微软雅黑" panose="020B0503020204020204" charset="-122"/>
              <a:ea typeface="微软雅黑" panose="020B0503020204020204" charset="-122"/>
            </a:endParaRPr>
          </a:p>
        </p:txBody>
      </p:sp>
      <p:sp>
        <p:nvSpPr>
          <p:cNvPr id="19" name="矩形 18"/>
          <p:cNvSpPr/>
          <p:nvPr>
            <p:custDataLst>
              <p:tags r:id="rId2"/>
            </p:custDataLst>
          </p:nvPr>
        </p:nvSpPr>
        <p:spPr>
          <a:xfrm>
            <a:off x="2693670" y="3674110"/>
            <a:ext cx="3370580" cy="1536065"/>
          </a:xfrm>
          <a:prstGeom prst="rect">
            <a:avLst/>
          </a:prstGeom>
        </p:spPr>
        <p:txBody>
          <a:bodyPr wrap="square" anchor="ctr"/>
          <a:p>
            <a:pPr>
              <a:lnSpc>
                <a:spcPct val="120000"/>
              </a:lnSpc>
            </a:pPr>
            <a:r>
              <a:rPr lang="zh-CN" altLang="en-US" sz="1600" kern="0" spc="150" dirty="0">
                <a:latin typeface="微软雅黑" panose="020B0503020204020204" charset="-122"/>
                <a:ea typeface="微软雅黑" panose="020B0503020204020204" charset="-122"/>
              </a:rPr>
              <a:t>创业初期，股权分配比较明确简单，结构单一，但随着企业的日益发展，必然在分配上会产生种种利益冲突。因此，合理的股权结构是企业稳定的基石。</a:t>
            </a:r>
            <a:endParaRPr lang="zh-CN" altLang="en-US" sz="1600" kern="0" spc="150" dirty="0">
              <a:latin typeface="微软雅黑" panose="020B0503020204020204" charset="-122"/>
              <a:ea typeface="微软雅黑" panose="020B0503020204020204" charset="-122"/>
            </a:endParaRPr>
          </a:p>
        </p:txBody>
      </p:sp>
      <p:sp>
        <p:nvSpPr>
          <p:cNvPr id="20" name="KSO_Shape"/>
          <p:cNvSpPr/>
          <p:nvPr>
            <p:custDataLst>
              <p:tags r:id="rId3"/>
            </p:custDataLst>
          </p:nvPr>
        </p:nvSpPr>
        <p:spPr>
          <a:xfrm>
            <a:off x="488440" y="2065931"/>
            <a:ext cx="2082008" cy="1162455"/>
          </a:xfrm>
          <a:custGeom>
            <a:avLst/>
            <a:gdLst/>
            <a:ahLst/>
            <a:cxnLst/>
            <a:rect l="l" t="t" r="r" b="b"/>
            <a:pathLst>
              <a:path w="2263730" h="1265688">
                <a:moveTo>
                  <a:pt x="905551" y="0"/>
                </a:moveTo>
                <a:cubicBezTo>
                  <a:pt x="964955" y="0"/>
                  <a:pt x="1021809" y="12275"/>
                  <a:pt x="1073606" y="36122"/>
                </a:cubicBezTo>
                <a:cubicBezTo>
                  <a:pt x="867772" y="107015"/>
                  <a:pt x="717264" y="277397"/>
                  <a:pt x="695253" y="481416"/>
                </a:cubicBezTo>
                <a:cubicBezTo>
                  <a:pt x="659529" y="464587"/>
                  <a:pt x="621677" y="456871"/>
                  <a:pt x="584749" y="459054"/>
                </a:cubicBezTo>
                <a:cubicBezTo>
                  <a:pt x="568316" y="460025"/>
                  <a:pt x="552067" y="462956"/>
                  <a:pt x="536229" y="467989"/>
                </a:cubicBezTo>
                <a:cubicBezTo>
                  <a:pt x="461080" y="491867"/>
                  <a:pt x="412084" y="557684"/>
                  <a:pt x="398547" y="640069"/>
                </a:cubicBezTo>
                <a:cubicBezTo>
                  <a:pt x="252469" y="690186"/>
                  <a:pt x="150529" y="805213"/>
                  <a:pt x="150529" y="939037"/>
                </a:cubicBezTo>
                <a:cubicBezTo>
                  <a:pt x="150529" y="1060859"/>
                  <a:pt x="235005" y="1167106"/>
                  <a:pt x="360867" y="1221858"/>
                </a:cubicBezTo>
                <a:cubicBezTo>
                  <a:pt x="258008" y="1163330"/>
                  <a:pt x="191624" y="1067577"/>
                  <a:pt x="191624" y="959585"/>
                </a:cubicBezTo>
                <a:cubicBezTo>
                  <a:pt x="191624" y="825761"/>
                  <a:pt x="293564" y="710734"/>
                  <a:pt x="439642" y="660617"/>
                </a:cubicBezTo>
                <a:cubicBezTo>
                  <a:pt x="453179" y="578232"/>
                  <a:pt x="502175" y="512415"/>
                  <a:pt x="577324" y="488537"/>
                </a:cubicBezTo>
                <a:cubicBezTo>
                  <a:pt x="593162" y="483504"/>
                  <a:pt x="609411" y="480573"/>
                  <a:pt x="625844" y="479602"/>
                </a:cubicBezTo>
                <a:cubicBezTo>
                  <a:pt x="662772" y="477419"/>
                  <a:pt x="700624" y="485135"/>
                  <a:pt x="736348" y="501964"/>
                </a:cubicBezTo>
                <a:cubicBezTo>
                  <a:pt x="765500" y="231754"/>
                  <a:pt x="1020053" y="20548"/>
                  <a:pt x="1329741" y="20548"/>
                </a:cubicBezTo>
                <a:cubicBezTo>
                  <a:pt x="1659087" y="20548"/>
                  <a:pt x="1926075" y="259418"/>
                  <a:pt x="1926075" y="554079"/>
                </a:cubicBezTo>
                <a:cubicBezTo>
                  <a:pt x="1926075" y="582788"/>
                  <a:pt x="1923540" y="610967"/>
                  <a:pt x="1917927" y="638343"/>
                </a:cubicBezTo>
                <a:cubicBezTo>
                  <a:pt x="2114194" y="662993"/>
                  <a:pt x="2263730" y="797503"/>
                  <a:pt x="2263730" y="959585"/>
                </a:cubicBezTo>
                <a:cubicBezTo>
                  <a:pt x="2263730" y="1100449"/>
                  <a:pt x="2150783" y="1220487"/>
                  <a:pt x="1992071" y="1265207"/>
                </a:cubicBezTo>
                <a:lnTo>
                  <a:pt x="1990321" y="1265688"/>
                </a:lnTo>
                <a:lnTo>
                  <a:pt x="465245" y="1265688"/>
                </a:lnTo>
                <a:lnTo>
                  <a:pt x="370547" y="1265688"/>
                </a:lnTo>
                <a:lnTo>
                  <a:pt x="351179" y="1263493"/>
                </a:lnTo>
                <a:cubicBezTo>
                  <a:pt x="343976" y="1265446"/>
                  <a:pt x="336631" y="1265688"/>
                  <a:pt x="329229" y="1265688"/>
                </a:cubicBezTo>
                <a:cubicBezTo>
                  <a:pt x="147401" y="1265688"/>
                  <a:pt x="0" y="1119441"/>
                  <a:pt x="0" y="939037"/>
                </a:cubicBezTo>
                <a:cubicBezTo>
                  <a:pt x="0" y="805213"/>
                  <a:pt x="81109" y="690186"/>
                  <a:pt x="197338" y="640069"/>
                </a:cubicBezTo>
                <a:cubicBezTo>
                  <a:pt x="208108" y="557684"/>
                  <a:pt x="247093" y="491867"/>
                  <a:pt x="306885" y="467989"/>
                </a:cubicBezTo>
                <a:cubicBezTo>
                  <a:pt x="319486" y="462956"/>
                  <a:pt x="332415" y="460025"/>
                  <a:pt x="345490" y="459054"/>
                </a:cubicBezTo>
                <a:cubicBezTo>
                  <a:pt x="374873" y="456871"/>
                  <a:pt x="404990" y="464587"/>
                  <a:pt x="433414" y="481416"/>
                </a:cubicBezTo>
                <a:cubicBezTo>
                  <a:pt x="456609" y="211206"/>
                  <a:pt x="659145" y="0"/>
                  <a:pt x="905551" y="0"/>
                </a:cubicBezTo>
                <a:close/>
              </a:path>
            </a:pathLst>
          </a:custGeom>
          <a:solidFill>
            <a:srgbClr val="1F74AD"/>
          </a:solidFill>
          <a:ln w="76200">
            <a:noFill/>
          </a:ln>
        </p:spPr>
        <p:style>
          <a:lnRef idx="2">
            <a:srgbClr val="1F74AD">
              <a:shade val="50000"/>
            </a:srgbClr>
          </a:lnRef>
          <a:fillRef idx="1">
            <a:srgbClr val="1F74AD"/>
          </a:fillRef>
          <a:effectRef idx="0">
            <a:srgbClr val="1F74AD"/>
          </a:effectRef>
          <a:fontRef idx="minor">
            <a:sysClr val="window" lastClr="FFFFFF"/>
          </a:fontRef>
        </p:style>
        <p:txBody>
          <a:bodyPr lIns="90000" tIns="46800" rIns="90000" bIns="0" anchor="ctr">
            <a:normAutofit/>
          </a:bodyPr>
          <a:p>
            <a:pPr algn="ctr">
              <a:defRPr/>
            </a:pPr>
            <a:endParaRPr lang="da-DK" altLang="zh-CN" spc="300" dirty="0">
              <a:solidFill>
                <a:sysClr val="window" lastClr="FFFFFF"/>
              </a:solidFill>
              <a:latin typeface="微软雅黑" panose="020B0503020204020204" charset="-122"/>
              <a:ea typeface="微软雅黑" panose="020B0503020204020204" charset="-122"/>
              <a:cs typeface="+mn-ea"/>
            </a:endParaRPr>
          </a:p>
        </p:txBody>
      </p:sp>
      <p:sp>
        <p:nvSpPr>
          <p:cNvPr id="31" name="KSO_Shape"/>
          <p:cNvSpPr/>
          <p:nvPr>
            <p:custDataLst>
              <p:tags r:id="rId4"/>
            </p:custDataLst>
          </p:nvPr>
        </p:nvSpPr>
        <p:spPr>
          <a:xfrm>
            <a:off x="488315" y="3674110"/>
            <a:ext cx="2082165" cy="1395730"/>
          </a:xfrm>
          <a:custGeom>
            <a:avLst/>
            <a:gdLst/>
            <a:ahLst/>
            <a:cxnLst/>
            <a:rect l="l" t="t" r="r" b="b"/>
            <a:pathLst>
              <a:path w="2263730" h="1265688">
                <a:moveTo>
                  <a:pt x="905551" y="0"/>
                </a:moveTo>
                <a:cubicBezTo>
                  <a:pt x="964955" y="0"/>
                  <a:pt x="1021809" y="12275"/>
                  <a:pt x="1073606" y="36122"/>
                </a:cubicBezTo>
                <a:cubicBezTo>
                  <a:pt x="867772" y="107015"/>
                  <a:pt x="717264" y="277397"/>
                  <a:pt x="695253" y="481416"/>
                </a:cubicBezTo>
                <a:cubicBezTo>
                  <a:pt x="659529" y="464587"/>
                  <a:pt x="621677" y="456871"/>
                  <a:pt x="584749" y="459054"/>
                </a:cubicBezTo>
                <a:cubicBezTo>
                  <a:pt x="568316" y="460025"/>
                  <a:pt x="552067" y="462956"/>
                  <a:pt x="536229" y="467989"/>
                </a:cubicBezTo>
                <a:cubicBezTo>
                  <a:pt x="461080" y="491867"/>
                  <a:pt x="412084" y="557684"/>
                  <a:pt x="398547" y="640069"/>
                </a:cubicBezTo>
                <a:cubicBezTo>
                  <a:pt x="252469" y="690186"/>
                  <a:pt x="150529" y="805213"/>
                  <a:pt x="150529" y="939037"/>
                </a:cubicBezTo>
                <a:cubicBezTo>
                  <a:pt x="150529" y="1060859"/>
                  <a:pt x="235005" y="1167106"/>
                  <a:pt x="360867" y="1221858"/>
                </a:cubicBezTo>
                <a:cubicBezTo>
                  <a:pt x="258008" y="1163330"/>
                  <a:pt x="191624" y="1067577"/>
                  <a:pt x="191624" y="959585"/>
                </a:cubicBezTo>
                <a:cubicBezTo>
                  <a:pt x="191624" y="825761"/>
                  <a:pt x="293564" y="710734"/>
                  <a:pt x="439642" y="660617"/>
                </a:cubicBezTo>
                <a:cubicBezTo>
                  <a:pt x="453179" y="578232"/>
                  <a:pt x="502175" y="512415"/>
                  <a:pt x="577324" y="488537"/>
                </a:cubicBezTo>
                <a:cubicBezTo>
                  <a:pt x="593162" y="483504"/>
                  <a:pt x="609411" y="480573"/>
                  <a:pt x="625844" y="479602"/>
                </a:cubicBezTo>
                <a:cubicBezTo>
                  <a:pt x="662772" y="477419"/>
                  <a:pt x="700624" y="485135"/>
                  <a:pt x="736348" y="501964"/>
                </a:cubicBezTo>
                <a:cubicBezTo>
                  <a:pt x="765500" y="231754"/>
                  <a:pt x="1020053" y="20548"/>
                  <a:pt x="1329741" y="20548"/>
                </a:cubicBezTo>
                <a:cubicBezTo>
                  <a:pt x="1659087" y="20548"/>
                  <a:pt x="1926075" y="259418"/>
                  <a:pt x="1926075" y="554079"/>
                </a:cubicBezTo>
                <a:cubicBezTo>
                  <a:pt x="1926075" y="582788"/>
                  <a:pt x="1923540" y="610967"/>
                  <a:pt x="1917927" y="638343"/>
                </a:cubicBezTo>
                <a:cubicBezTo>
                  <a:pt x="2114194" y="662993"/>
                  <a:pt x="2263730" y="797503"/>
                  <a:pt x="2263730" y="959585"/>
                </a:cubicBezTo>
                <a:cubicBezTo>
                  <a:pt x="2263730" y="1100449"/>
                  <a:pt x="2150783" y="1220487"/>
                  <a:pt x="1992071" y="1265207"/>
                </a:cubicBezTo>
                <a:lnTo>
                  <a:pt x="1990321" y="1265688"/>
                </a:lnTo>
                <a:lnTo>
                  <a:pt x="465245" y="1265688"/>
                </a:lnTo>
                <a:lnTo>
                  <a:pt x="370547" y="1265688"/>
                </a:lnTo>
                <a:lnTo>
                  <a:pt x="351179" y="1263493"/>
                </a:lnTo>
                <a:cubicBezTo>
                  <a:pt x="343976" y="1265446"/>
                  <a:pt x="336631" y="1265688"/>
                  <a:pt x="329229" y="1265688"/>
                </a:cubicBezTo>
                <a:cubicBezTo>
                  <a:pt x="147401" y="1265688"/>
                  <a:pt x="0" y="1119441"/>
                  <a:pt x="0" y="939037"/>
                </a:cubicBezTo>
                <a:cubicBezTo>
                  <a:pt x="0" y="805213"/>
                  <a:pt x="81109" y="690186"/>
                  <a:pt x="197338" y="640069"/>
                </a:cubicBezTo>
                <a:cubicBezTo>
                  <a:pt x="208108" y="557684"/>
                  <a:pt x="247093" y="491867"/>
                  <a:pt x="306885" y="467989"/>
                </a:cubicBezTo>
                <a:cubicBezTo>
                  <a:pt x="319486" y="462956"/>
                  <a:pt x="332415" y="460025"/>
                  <a:pt x="345490" y="459054"/>
                </a:cubicBezTo>
                <a:cubicBezTo>
                  <a:pt x="374873" y="456871"/>
                  <a:pt x="404990" y="464587"/>
                  <a:pt x="433414" y="481416"/>
                </a:cubicBezTo>
                <a:cubicBezTo>
                  <a:pt x="456609" y="211206"/>
                  <a:pt x="659145" y="0"/>
                  <a:pt x="905551" y="0"/>
                </a:cubicBezTo>
                <a:close/>
              </a:path>
            </a:pathLst>
          </a:custGeom>
          <a:solidFill>
            <a:srgbClr val="1AA3AA"/>
          </a:solidFill>
          <a:ln w="76200">
            <a:noFill/>
          </a:ln>
        </p:spPr>
        <p:style>
          <a:lnRef idx="2">
            <a:srgbClr val="1F74AD">
              <a:shade val="50000"/>
            </a:srgbClr>
          </a:lnRef>
          <a:fillRef idx="1">
            <a:srgbClr val="1F74AD"/>
          </a:fillRef>
          <a:effectRef idx="0">
            <a:srgbClr val="1F74AD"/>
          </a:effectRef>
          <a:fontRef idx="minor">
            <a:sysClr val="window" lastClr="FFFFFF"/>
          </a:fontRef>
        </p:style>
        <p:txBody>
          <a:bodyPr lIns="90000" tIns="46800" rIns="90000" bIns="0" anchor="ctr">
            <a:normAutofit/>
          </a:bodyPr>
          <a:p>
            <a:pPr algn="ctr">
              <a:defRPr/>
            </a:pPr>
            <a:endParaRPr lang="da-DK" altLang="zh-CN" spc="300" dirty="0">
              <a:solidFill>
                <a:sysClr val="window" lastClr="FFFFFF"/>
              </a:solidFill>
              <a:latin typeface="微软雅黑" panose="020B0503020204020204" charset="-122"/>
              <a:ea typeface="微软雅黑" panose="020B0503020204020204" charset="-122"/>
              <a:cs typeface="+mn-ea"/>
            </a:endParaRPr>
          </a:p>
        </p:txBody>
      </p:sp>
      <p:sp>
        <p:nvSpPr>
          <p:cNvPr id="32" name="文本框 31"/>
          <p:cNvSpPr txBox="1"/>
          <p:nvPr>
            <p:custDataLst>
              <p:tags r:id="rId5"/>
            </p:custDataLst>
          </p:nvPr>
        </p:nvSpPr>
        <p:spPr>
          <a:xfrm>
            <a:off x="924316" y="2482275"/>
            <a:ext cx="1416999" cy="657585"/>
          </a:xfrm>
          <a:prstGeom prst="rect">
            <a:avLst/>
          </a:prstGeom>
          <a:noFill/>
        </p:spPr>
        <p:txBody>
          <a:bodyPr wrap="square" rtlCol="0" anchor="ctr"/>
          <a:p>
            <a:pPr algn="ctr">
              <a:lnSpc>
                <a:spcPct val="120000"/>
              </a:lnSpc>
            </a:pPr>
            <a:r>
              <a:rPr lang="zh-CN" altLang="en-US" sz="1600" b="1" spc="300" dirty="0">
                <a:solidFill>
                  <a:sysClr val="window" lastClr="FFFFFF"/>
                </a:solidFill>
                <a:latin typeface="微软雅黑" panose="020B0503020204020204" charset="-122"/>
                <a:ea typeface="微软雅黑" panose="020B0503020204020204" charset="-122"/>
              </a:rPr>
              <a:t>（一）开业审批</a:t>
            </a:r>
            <a:endParaRPr lang="zh-CN" altLang="en-US" sz="1600" b="1" spc="300" dirty="0">
              <a:solidFill>
                <a:sysClr val="window" lastClr="FFFFFF"/>
              </a:solidFill>
              <a:latin typeface="微软雅黑" panose="020B0503020204020204" charset="-122"/>
              <a:ea typeface="微软雅黑" panose="020B0503020204020204" charset="-122"/>
            </a:endParaRPr>
          </a:p>
        </p:txBody>
      </p:sp>
      <p:sp>
        <p:nvSpPr>
          <p:cNvPr id="33" name="文本框 32"/>
          <p:cNvSpPr txBox="1"/>
          <p:nvPr>
            <p:custDataLst>
              <p:tags r:id="rId6"/>
            </p:custDataLst>
          </p:nvPr>
        </p:nvSpPr>
        <p:spPr>
          <a:xfrm>
            <a:off x="932180" y="4032885"/>
            <a:ext cx="1409065" cy="1000125"/>
          </a:xfrm>
          <a:prstGeom prst="rect">
            <a:avLst/>
          </a:prstGeom>
          <a:noFill/>
        </p:spPr>
        <p:txBody>
          <a:bodyPr wrap="square" rtlCol="0" anchor="ctr"/>
          <a:p>
            <a:pPr algn="ctr">
              <a:lnSpc>
                <a:spcPct val="120000"/>
              </a:lnSpc>
            </a:pPr>
            <a:r>
              <a:rPr lang="zh-CN" altLang="en-US" sz="1600" b="1" spc="300" dirty="0">
                <a:solidFill>
                  <a:sysClr val="window" lastClr="FFFFFF"/>
                </a:solidFill>
                <a:latin typeface="微软雅黑" panose="020B0503020204020204" charset="-122"/>
                <a:ea typeface="微软雅黑" panose="020B0503020204020204" charset="-122"/>
              </a:rPr>
              <a:t>（三）股权分配：合理决定稳定</a:t>
            </a:r>
            <a:endParaRPr lang="zh-CN" altLang="en-US" sz="1600" b="1" spc="300" dirty="0">
              <a:solidFill>
                <a:sysClr val="window" lastClr="FFFFFF"/>
              </a:solidFill>
              <a:latin typeface="微软雅黑" panose="020B0503020204020204" charset="-122"/>
              <a:ea typeface="微软雅黑" panose="020B0503020204020204" charset="-122"/>
            </a:endParaRPr>
          </a:p>
        </p:txBody>
      </p:sp>
      <p:sp>
        <p:nvSpPr>
          <p:cNvPr id="34" name="矩形 33"/>
          <p:cNvSpPr/>
          <p:nvPr>
            <p:custDataLst>
              <p:tags r:id="rId7"/>
            </p:custDataLst>
          </p:nvPr>
        </p:nvSpPr>
        <p:spPr>
          <a:xfrm>
            <a:off x="8791575" y="2742565"/>
            <a:ext cx="2942590" cy="1523365"/>
          </a:xfrm>
          <a:prstGeom prst="rect">
            <a:avLst/>
          </a:prstGeom>
        </p:spPr>
        <p:txBody>
          <a:bodyPr wrap="square" anchor="ctr"/>
          <a:p>
            <a:pPr>
              <a:lnSpc>
                <a:spcPct val="120000"/>
              </a:lnSpc>
            </a:pPr>
            <a:r>
              <a:rPr lang="zh-CN" altLang="en-US" sz="1600" kern="0" spc="150" dirty="0">
                <a:latin typeface="微软雅黑" panose="020B0503020204020204" charset="-122"/>
                <a:ea typeface="微软雅黑" panose="020B0503020204020204" charset="-122"/>
              </a:rPr>
              <a:t>我国现行法律规定，个人创业的法律途径主要有：设立有限责任公司；申请登记从事个体工商业；设立个人独资企业；设立合伙企业。</a:t>
            </a:r>
            <a:endParaRPr lang="zh-CN" altLang="en-US" sz="1600" kern="0" spc="150" dirty="0">
              <a:latin typeface="微软雅黑" panose="020B0503020204020204" charset="-122"/>
              <a:ea typeface="微软雅黑" panose="020B0503020204020204" charset="-122"/>
            </a:endParaRPr>
          </a:p>
        </p:txBody>
      </p:sp>
      <p:sp>
        <p:nvSpPr>
          <p:cNvPr id="35" name="矩形 34"/>
          <p:cNvSpPr/>
          <p:nvPr>
            <p:custDataLst>
              <p:tags r:id="rId8"/>
            </p:custDataLst>
          </p:nvPr>
        </p:nvSpPr>
        <p:spPr>
          <a:xfrm>
            <a:off x="8791462" y="4733778"/>
            <a:ext cx="2942333" cy="1162455"/>
          </a:xfrm>
          <a:prstGeom prst="rect">
            <a:avLst/>
          </a:prstGeom>
        </p:spPr>
        <p:txBody>
          <a:bodyPr wrap="square" anchor="ctr">
            <a:noAutofit/>
          </a:bodyPr>
          <a:p>
            <a:pPr>
              <a:lnSpc>
                <a:spcPct val="120000"/>
              </a:lnSpc>
            </a:pPr>
            <a:r>
              <a:rPr lang="zh-CN" altLang="en-US" sz="1600" kern="0" spc="150" dirty="0">
                <a:latin typeface="微软雅黑" panose="020B0503020204020204" charset="-122"/>
                <a:ea typeface="微软雅黑" panose="020B0503020204020204" charset="-122"/>
              </a:rPr>
              <a:t>公司以交通便利、商务交流迅捷和商务服务完善为原则，一般选择商业圈或者邻近商业圈的写字楼。</a:t>
            </a:r>
            <a:endParaRPr lang="zh-CN" altLang="en-US" sz="1600" kern="0" spc="150" dirty="0">
              <a:latin typeface="微软雅黑" panose="020B0503020204020204" charset="-122"/>
              <a:ea typeface="微软雅黑" panose="020B0503020204020204" charset="-122"/>
            </a:endParaRPr>
          </a:p>
        </p:txBody>
      </p:sp>
      <p:sp>
        <p:nvSpPr>
          <p:cNvPr id="36" name="KSO_Shape"/>
          <p:cNvSpPr/>
          <p:nvPr>
            <p:custDataLst>
              <p:tags r:id="rId9"/>
            </p:custDataLst>
          </p:nvPr>
        </p:nvSpPr>
        <p:spPr>
          <a:xfrm>
            <a:off x="6585931" y="2870123"/>
            <a:ext cx="2082008" cy="1162455"/>
          </a:xfrm>
          <a:custGeom>
            <a:avLst/>
            <a:gdLst/>
            <a:ahLst/>
            <a:cxnLst/>
            <a:rect l="l" t="t" r="r" b="b"/>
            <a:pathLst>
              <a:path w="2263730" h="1265688">
                <a:moveTo>
                  <a:pt x="905551" y="0"/>
                </a:moveTo>
                <a:cubicBezTo>
                  <a:pt x="964955" y="0"/>
                  <a:pt x="1021809" y="12275"/>
                  <a:pt x="1073606" y="36122"/>
                </a:cubicBezTo>
                <a:cubicBezTo>
                  <a:pt x="867772" y="107015"/>
                  <a:pt x="717264" y="277397"/>
                  <a:pt x="695253" y="481416"/>
                </a:cubicBezTo>
                <a:cubicBezTo>
                  <a:pt x="659529" y="464587"/>
                  <a:pt x="621677" y="456871"/>
                  <a:pt x="584749" y="459054"/>
                </a:cubicBezTo>
                <a:cubicBezTo>
                  <a:pt x="568316" y="460025"/>
                  <a:pt x="552067" y="462956"/>
                  <a:pt x="536229" y="467989"/>
                </a:cubicBezTo>
                <a:cubicBezTo>
                  <a:pt x="461080" y="491867"/>
                  <a:pt x="412084" y="557684"/>
                  <a:pt x="398547" y="640069"/>
                </a:cubicBezTo>
                <a:cubicBezTo>
                  <a:pt x="252469" y="690186"/>
                  <a:pt x="150529" y="805213"/>
                  <a:pt x="150529" y="939037"/>
                </a:cubicBezTo>
                <a:cubicBezTo>
                  <a:pt x="150529" y="1060859"/>
                  <a:pt x="235005" y="1167106"/>
                  <a:pt x="360867" y="1221858"/>
                </a:cubicBezTo>
                <a:cubicBezTo>
                  <a:pt x="258008" y="1163330"/>
                  <a:pt x="191624" y="1067577"/>
                  <a:pt x="191624" y="959585"/>
                </a:cubicBezTo>
                <a:cubicBezTo>
                  <a:pt x="191624" y="825761"/>
                  <a:pt x="293564" y="710734"/>
                  <a:pt x="439642" y="660617"/>
                </a:cubicBezTo>
                <a:cubicBezTo>
                  <a:pt x="453179" y="578232"/>
                  <a:pt x="502175" y="512415"/>
                  <a:pt x="577324" y="488537"/>
                </a:cubicBezTo>
                <a:cubicBezTo>
                  <a:pt x="593162" y="483504"/>
                  <a:pt x="609411" y="480573"/>
                  <a:pt x="625844" y="479602"/>
                </a:cubicBezTo>
                <a:cubicBezTo>
                  <a:pt x="662772" y="477419"/>
                  <a:pt x="700624" y="485135"/>
                  <a:pt x="736348" y="501964"/>
                </a:cubicBezTo>
                <a:cubicBezTo>
                  <a:pt x="765500" y="231754"/>
                  <a:pt x="1020053" y="20548"/>
                  <a:pt x="1329741" y="20548"/>
                </a:cubicBezTo>
                <a:cubicBezTo>
                  <a:pt x="1659087" y="20548"/>
                  <a:pt x="1926075" y="259418"/>
                  <a:pt x="1926075" y="554079"/>
                </a:cubicBezTo>
                <a:cubicBezTo>
                  <a:pt x="1926075" y="582788"/>
                  <a:pt x="1923540" y="610967"/>
                  <a:pt x="1917927" y="638343"/>
                </a:cubicBezTo>
                <a:cubicBezTo>
                  <a:pt x="2114194" y="662993"/>
                  <a:pt x="2263730" y="797503"/>
                  <a:pt x="2263730" y="959585"/>
                </a:cubicBezTo>
                <a:cubicBezTo>
                  <a:pt x="2263730" y="1100449"/>
                  <a:pt x="2150783" y="1220487"/>
                  <a:pt x="1992071" y="1265207"/>
                </a:cubicBezTo>
                <a:lnTo>
                  <a:pt x="1990321" y="1265688"/>
                </a:lnTo>
                <a:lnTo>
                  <a:pt x="465245" y="1265688"/>
                </a:lnTo>
                <a:lnTo>
                  <a:pt x="370547" y="1265688"/>
                </a:lnTo>
                <a:lnTo>
                  <a:pt x="351179" y="1263493"/>
                </a:lnTo>
                <a:cubicBezTo>
                  <a:pt x="343976" y="1265446"/>
                  <a:pt x="336631" y="1265688"/>
                  <a:pt x="329229" y="1265688"/>
                </a:cubicBezTo>
                <a:cubicBezTo>
                  <a:pt x="147401" y="1265688"/>
                  <a:pt x="0" y="1119441"/>
                  <a:pt x="0" y="939037"/>
                </a:cubicBezTo>
                <a:cubicBezTo>
                  <a:pt x="0" y="805213"/>
                  <a:pt x="81109" y="690186"/>
                  <a:pt x="197338" y="640069"/>
                </a:cubicBezTo>
                <a:cubicBezTo>
                  <a:pt x="208108" y="557684"/>
                  <a:pt x="247093" y="491867"/>
                  <a:pt x="306885" y="467989"/>
                </a:cubicBezTo>
                <a:cubicBezTo>
                  <a:pt x="319486" y="462956"/>
                  <a:pt x="332415" y="460025"/>
                  <a:pt x="345490" y="459054"/>
                </a:cubicBezTo>
                <a:cubicBezTo>
                  <a:pt x="374873" y="456871"/>
                  <a:pt x="404990" y="464587"/>
                  <a:pt x="433414" y="481416"/>
                </a:cubicBezTo>
                <a:cubicBezTo>
                  <a:pt x="456609" y="211206"/>
                  <a:pt x="659145" y="0"/>
                  <a:pt x="905551" y="0"/>
                </a:cubicBezTo>
                <a:close/>
              </a:path>
            </a:pathLst>
          </a:custGeom>
          <a:solidFill>
            <a:srgbClr val="3498DB"/>
          </a:solidFill>
          <a:ln w="76200">
            <a:noFill/>
          </a:ln>
        </p:spPr>
        <p:style>
          <a:lnRef idx="2">
            <a:srgbClr val="1F74AD">
              <a:shade val="50000"/>
            </a:srgbClr>
          </a:lnRef>
          <a:fillRef idx="1">
            <a:srgbClr val="1F74AD"/>
          </a:fillRef>
          <a:effectRef idx="0">
            <a:srgbClr val="1F74AD"/>
          </a:effectRef>
          <a:fontRef idx="minor">
            <a:sysClr val="window" lastClr="FFFFFF"/>
          </a:fontRef>
        </p:style>
        <p:txBody>
          <a:bodyPr lIns="90000" tIns="46800" rIns="90000" bIns="0" anchor="ctr">
            <a:normAutofit/>
          </a:bodyPr>
          <a:p>
            <a:pPr algn="ctr">
              <a:defRPr/>
            </a:pPr>
            <a:endParaRPr lang="da-DK" altLang="zh-CN" spc="300" dirty="0">
              <a:solidFill>
                <a:sysClr val="window" lastClr="FFFFFF"/>
              </a:solidFill>
              <a:latin typeface="微软雅黑" panose="020B0503020204020204" charset="-122"/>
              <a:ea typeface="微软雅黑" panose="020B0503020204020204" charset="-122"/>
              <a:cs typeface="+mn-ea"/>
            </a:endParaRPr>
          </a:p>
        </p:txBody>
      </p:sp>
      <p:sp>
        <p:nvSpPr>
          <p:cNvPr id="8" name="KSO_Shape"/>
          <p:cNvSpPr/>
          <p:nvPr>
            <p:custDataLst>
              <p:tags r:id="rId10"/>
            </p:custDataLst>
          </p:nvPr>
        </p:nvSpPr>
        <p:spPr>
          <a:xfrm>
            <a:off x="6285865" y="4478655"/>
            <a:ext cx="2382520" cy="1417955"/>
          </a:xfrm>
          <a:custGeom>
            <a:avLst/>
            <a:gdLst/>
            <a:ahLst/>
            <a:cxnLst/>
            <a:rect l="l" t="t" r="r" b="b"/>
            <a:pathLst>
              <a:path w="2263730" h="1265688">
                <a:moveTo>
                  <a:pt x="905551" y="0"/>
                </a:moveTo>
                <a:cubicBezTo>
                  <a:pt x="964955" y="0"/>
                  <a:pt x="1021809" y="12275"/>
                  <a:pt x="1073606" y="36122"/>
                </a:cubicBezTo>
                <a:cubicBezTo>
                  <a:pt x="867772" y="107015"/>
                  <a:pt x="717264" y="277397"/>
                  <a:pt x="695253" y="481416"/>
                </a:cubicBezTo>
                <a:cubicBezTo>
                  <a:pt x="659529" y="464587"/>
                  <a:pt x="621677" y="456871"/>
                  <a:pt x="584749" y="459054"/>
                </a:cubicBezTo>
                <a:cubicBezTo>
                  <a:pt x="568316" y="460025"/>
                  <a:pt x="552067" y="462956"/>
                  <a:pt x="536229" y="467989"/>
                </a:cubicBezTo>
                <a:cubicBezTo>
                  <a:pt x="461080" y="491867"/>
                  <a:pt x="412084" y="557684"/>
                  <a:pt x="398547" y="640069"/>
                </a:cubicBezTo>
                <a:cubicBezTo>
                  <a:pt x="252469" y="690186"/>
                  <a:pt x="150529" y="805213"/>
                  <a:pt x="150529" y="939037"/>
                </a:cubicBezTo>
                <a:cubicBezTo>
                  <a:pt x="150529" y="1060859"/>
                  <a:pt x="235005" y="1167106"/>
                  <a:pt x="360867" y="1221858"/>
                </a:cubicBezTo>
                <a:cubicBezTo>
                  <a:pt x="258008" y="1163330"/>
                  <a:pt x="191624" y="1067577"/>
                  <a:pt x="191624" y="959585"/>
                </a:cubicBezTo>
                <a:cubicBezTo>
                  <a:pt x="191624" y="825761"/>
                  <a:pt x="293564" y="710734"/>
                  <a:pt x="439642" y="660617"/>
                </a:cubicBezTo>
                <a:cubicBezTo>
                  <a:pt x="453179" y="578232"/>
                  <a:pt x="502175" y="512415"/>
                  <a:pt x="577324" y="488537"/>
                </a:cubicBezTo>
                <a:cubicBezTo>
                  <a:pt x="593162" y="483504"/>
                  <a:pt x="609411" y="480573"/>
                  <a:pt x="625844" y="479602"/>
                </a:cubicBezTo>
                <a:cubicBezTo>
                  <a:pt x="662772" y="477419"/>
                  <a:pt x="700624" y="485135"/>
                  <a:pt x="736348" y="501964"/>
                </a:cubicBezTo>
                <a:cubicBezTo>
                  <a:pt x="765500" y="231754"/>
                  <a:pt x="1020053" y="20548"/>
                  <a:pt x="1329741" y="20548"/>
                </a:cubicBezTo>
                <a:cubicBezTo>
                  <a:pt x="1659087" y="20548"/>
                  <a:pt x="1926075" y="259418"/>
                  <a:pt x="1926075" y="554079"/>
                </a:cubicBezTo>
                <a:cubicBezTo>
                  <a:pt x="1926075" y="582788"/>
                  <a:pt x="1923540" y="610967"/>
                  <a:pt x="1917927" y="638343"/>
                </a:cubicBezTo>
                <a:cubicBezTo>
                  <a:pt x="2114194" y="662993"/>
                  <a:pt x="2263730" y="797503"/>
                  <a:pt x="2263730" y="959585"/>
                </a:cubicBezTo>
                <a:cubicBezTo>
                  <a:pt x="2263730" y="1100449"/>
                  <a:pt x="2150783" y="1220487"/>
                  <a:pt x="1992071" y="1265207"/>
                </a:cubicBezTo>
                <a:lnTo>
                  <a:pt x="1990321" y="1265688"/>
                </a:lnTo>
                <a:lnTo>
                  <a:pt x="465245" y="1265688"/>
                </a:lnTo>
                <a:lnTo>
                  <a:pt x="370547" y="1265688"/>
                </a:lnTo>
                <a:lnTo>
                  <a:pt x="351179" y="1263493"/>
                </a:lnTo>
                <a:cubicBezTo>
                  <a:pt x="343976" y="1265446"/>
                  <a:pt x="336631" y="1265688"/>
                  <a:pt x="329229" y="1265688"/>
                </a:cubicBezTo>
                <a:cubicBezTo>
                  <a:pt x="147401" y="1265688"/>
                  <a:pt x="0" y="1119441"/>
                  <a:pt x="0" y="939037"/>
                </a:cubicBezTo>
                <a:cubicBezTo>
                  <a:pt x="0" y="805213"/>
                  <a:pt x="81109" y="690186"/>
                  <a:pt x="197338" y="640069"/>
                </a:cubicBezTo>
                <a:cubicBezTo>
                  <a:pt x="208108" y="557684"/>
                  <a:pt x="247093" y="491867"/>
                  <a:pt x="306885" y="467989"/>
                </a:cubicBezTo>
                <a:cubicBezTo>
                  <a:pt x="319486" y="462956"/>
                  <a:pt x="332415" y="460025"/>
                  <a:pt x="345490" y="459054"/>
                </a:cubicBezTo>
                <a:cubicBezTo>
                  <a:pt x="374873" y="456871"/>
                  <a:pt x="404990" y="464587"/>
                  <a:pt x="433414" y="481416"/>
                </a:cubicBezTo>
                <a:cubicBezTo>
                  <a:pt x="456609" y="211206"/>
                  <a:pt x="659145" y="0"/>
                  <a:pt x="905551" y="0"/>
                </a:cubicBezTo>
                <a:close/>
              </a:path>
            </a:pathLst>
          </a:custGeom>
          <a:solidFill>
            <a:srgbClr val="69A35B"/>
          </a:solidFill>
          <a:ln w="76200">
            <a:noFill/>
          </a:ln>
        </p:spPr>
        <p:style>
          <a:lnRef idx="2">
            <a:srgbClr val="1F74AD">
              <a:shade val="50000"/>
            </a:srgbClr>
          </a:lnRef>
          <a:fillRef idx="1">
            <a:srgbClr val="1F74AD"/>
          </a:fillRef>
          <a:effectRef idx="0">
            <a:srgbClr val="1F74AD"/>
          </a:effectRef>
          <a:fontRef idx="minor">
            <a:sysClr val="window" lastClr="FFFFFF"/>
          </a:fontRef>
        </p:style>
        <p:txBody>
          <a:bodyPr lIns="90000" tIns="46800" rIns="90000" bIns="0" anchor="ctr">
            <a:normAutofit/>
          </a:bodyPr>
          <a:p>
            <a:pPr algn="ctr">
              <a:defRPr/>
            </a:pPr>
            <a:endParaRPr lang="da-DK" altLang="zh-CN" spc="300" dirty="0">
              <a:solidFill>
                <a:sysClr val="window" lastClr="FFFFFF"/>
              </a:solidFill>
              <a:latin typeface="微软雅黑" panose="020B0503020204020204" charset="-122"/>
              <a:ea typeface="微软雅黑" panose="020B0503020204020204" charset="-122"/>
              <a:cs typeface="+mn-ea"/>
            </a:endParaRPr>
          </a:p>
        </p:txBody>
      </p:sp>
      <p:sp>
        <p:nvSpPr>
          <p:cNvPr id="9" name="文本框 8"/>
          <p:cNvSpPr txBox="1"/>
          <p:nvPr>
            <p:custDataLst>
              <p:tags r:id="rId11"/>
            </p:custDataLst>
          </p:nvPr>
        </p:nvSpPr>
        <p:spPr>
          <a:xfrm>
            <a:off x="6922135" y="3319780"/>
            <a:ext cx="1499870" cy="633095"/>
          </a:xfrm>
          <a:prstGeom prst="rect">
            <a:avLst/>
          </a:prstGeom>
          <a:noFill/>
        </p:spPr>
        <p:txBody>
          <a:bodyPr wrap="square" rtlCol="0" anchor="ctr"/>
          <a:p>
            <a:pPr algn="ctr">
              <a:lnSpc>
                <a:spcPct val="120000"/>
              </a:lnSpc>
            </a:pPr>
            <a:r>
              <a:rPr lang="zh-CN" altLang="en-US" sz="1600" b="1" spc="300" dirty="0">
                <a:solidFill>
                  <a:sysClr val="window" lastClr="FFFFFF"/>
                </a:solidFill>
                <a:latin typeface="微软雅黑" panose="020B0503020204020204" charset="-122"/>
                <a:ea typeface="微软雅黑" panose="020B0503020204020204" charset="-122"/>
              </a:rPr>
              <a:t>（二）注册新企业</a:t>
            </a:r>
            <a:endParaRPr lang="zh-CN" altLang="en-US" sz="1600" b="1" spc="300" dirty="0">
              <a:solidFill>
                <a:sysClr val="window" lastClr="FFFFFF"/>
              </a:solidFill>
              <a:latin typeface="微软雅黑" panose="020B0503020204020204" charset="-122"/>
              <a:ea typeface="微软雅黑" panose="020B0503020204020204" charset="-122"/>
            </a:endParaRPr>
          </a:p>
        </p:txBody>
      </p:sp>
      <p:sp>
        <p:nvSpPr>
          <p:cNvPr id="39" name="文本框 38"/>
          <p:cNvSpPr txBox="1"/>
          <p:nvPr>
            <p:custDataLst>
              <p:tags r:id="rId12"/>
            </p:custDataLst>
          </p:nvPr>
        </p:nvSpPr>
        <p:spPr>
          <a:xfrm>
            <a:off x="6638290" y="4836160"/>
            <a:ext cx="1678305" cy="1060450"/>
          </a:xfrm>
          <a:prstGeom prst="rect">
            <a:avLst/>
          </a:prstGeom>
          <a:noFill/>
        </p:spPr>
        <p:txBody>
          <a:bodyPr wrap="square" rtlCol="0" anchor="ctr"/>
          <a:p>
            <a:pPr algn="ctr">
              <a:lnSpc>
                <a:spcPct val="120000"/>
              </a:lnSpc>
            </a:pPr>
            <a:r>
              <a:rPr lang="zh-CN" altLang="en-US" sz="1600" b="1" spc="300" dirty="0">
                <a:solidFill>
                  <a:sysClr val="window" lastClr="FFFFFF"/>
                </a:solidFill>
                <a:latin typeface="微软雅黑" panose="020B0503020204020204" charset="-122"/>
                <a:ea typeface="微软雅黑" panose="020B0503020204020204" charset="-122"/>
              </a:rPr>
              <a:t>（四）选址秘诀：好的选址是成功的一半</a:t>
            </a:r>
            <a:endParaRPr lang="zh-CN" altLang="en-US" sz="1600" b="1" spc="300" dirty="0">
              <a:solidFill>
                <a:sysClr val="window" lastClr="FFFFFF"/>
              </a:solidFill>
              <a:latin typeface="微软雅黑" panose="020B0503020204020204" charset="-122"/>
              <a:ea typeface="微软雅黑" panose="020B0503020204020204" charset="-122"/>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a:spLocks noChangeArrowheads="1"/>
          </p:cNvSpPr>
          <p:nvPr/>
        </p:nvSpPr>
        <p:spPr bwMode="auto">
          <a:xfrm>
            <a:off x="1182671" y="415924"/>
            <a:ext cx="4400226" cy="50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1">
              <a:defRPr/>
            </a:pPr>
            <a:r>
              <a:rPr sz="2665" dirty="0">
                <a:solidFill>
                  <a:schemeClr val="tx2">
                    <a:lumMod val="75000"/>
                  </a:schemeClr>
                </a:solidFill>
                <a:cs typeface="+mn-ea"/>
                <a:sym typeface="+mn-lt"/>
              </a:rPr>
              <a:t>一、创办新企业</a:t>
            </a:r>
            <a:endParaRPr lang="zh-CN" altLang="en-US" sz="2665" dirty="0">
              <a:solidFill>
                <a:schemeClr val="tx2">
                  <a:lumMod val="75000"/>
                </a:schemeClr>
              </a:solidFill>
              <a:cs typeface="+mn-ea"/>
              <a:sym typeface="+mn-lt"/>
            </a:endParaRPr>
          </a:p>
        </p:txBody>
      </p:sp>
      <p:grpSp>
        <p:nvGrpSpPr>
          <p:cNvPr id="5" name="组合 4"/>
          <p:cNvGrpSpPr/>
          <p:nvPr/>
        </p:nvGrpSpPr>
        <p:grpSpPr>
          <a:xfrm>
            <a:off x="446185" y="415924"/>
            <a:ext cx="644977" cy="502766"/>
            <a:chOff x="8418286" y="1219200"/>
            <a:chExt cx="1368552" cy="1066800"/>
          </a:xfrm>
        </p:grpSpPr>
        <p:sp>
          <p:nvSpPr>
            <p:cNvPr id="3" name="平行四边形 2"/>
            <p:cNvSpPr/>
            <p:nvPr/>
          </p:nvSpPr>
          <p:spPr>
            <a:xfrm>
              <a:off x="8418286" y="1219200"/>
              <a:ext cx="1216152" cy="914400"/>
            </a:xfrm>
            <a:prstGeom prst="parallelogram">
              <a:avLst/>
            </a:prstGeom>
            <a:solidFill>
              <a:schemeClr val="tx2"/>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平行四边形 3"/>
            <p:cNvSpPr/>
            <p:nvPr/>
          </p:nvSpPr>
          <p:spPr>
            <a:xfrm>
              <a:off x="8570686" y="1371600"/>
              <a:ext cx="1216152" cy="914400"/>
            </a:xfrm>
            <a:prstGeom prst="parallelogram">
              <a:avLst/>
            </a:prstGeom>
            <a:solidFill>
              <a:srgbClr val="006699"/>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 name="椭圆 5"/>
          <p:cNvSpPr/>
          <p:nvPr>
            <p:custDataLst>
              <p:tags r:id="rId1"/>
            </p:custDataLst>
          </p:nvPr>
        </p:nvSpPr>
        <p:spPr>
          <a:xfrm>
            <a:off x="3646973" y="3307812"/>
            <a:ext cx="444951" cy="444952"/>
          </a:xfrm>
          <a:prstGeom prst="ellipse">
            <a:avLst/>
          </a:prstGeom>
          <a:solidFill>
            <a:srgbClr val="69A35B"/>
          </a:solidFill>
          <a:ln>
            <a:noFill/>
          </a:ln>
        </p:spPr>
        <p:style>
          <a:lnRef idx="2">
            <a:srgbClr val="1F74AD">
              <a:shade val="50000"/>
            </a:srgbClr>
          </a:lnRef>
          <a:fillRef idx="1">
            <a:srgbClr val="1F74AD"/>
          </a:fillRef>
          <a:effectRef idx="0">
            <a:srgbClr val="1F74AD"/>
          </a:effectRef>
          <a:fontRef idx="minor">
            <a:sysClr val="window" lastClr="FFFFFF"/>
          </a:fontRef>
        </p:style>
        <p:txBody>
          <a:bodyPr anchor="ctr"/>
          <a:p>
            <a:pPr algn="ctr" fontAlgn="auto">
              <a:lnSpc>
                <a:spcPct val="120000"/>
              </a:lnSpc>
            </a:pPr>
            <a:endParaRPr>
              <a:latin typeface="微软雅黑" panose="020B0503020204020204" charset="-122"/>
              <a:ea typeface="微软雅黑" panose="020B0503020204020204" charset="-122"/>
            </a:endParaRPr>
          </a:p>
        </p:txBody>
      </p:sp>
      <p:sp>
        <p:nvSpPr>
          <p:cNvPr id="10" name="椭圆 9"/>
          <p:cNvSpPr/>
          <p:nvPr>
            <p:custDataLst>
              <p:tags r:id="rId2"/>
            </p:custDataLst>
          </p:nvPr>
        </p:nvSpPr>
        <p:spPr>
          <a:xfrm>
            <a:off x="5857376" y="5471954"/>
            <a:ext cx="444951" cy="444952"/>
          </a:xfrm>
          <a:prstGeom prst="ellipse">
            <a:avLst/>
          </a:prstGeom>
          <a:solidFill>
            <a:srgbClr val="1AA3AA"/>
          </a:solidFill>
          <a:ln>
            <a:noFill/>
          </a:ln>
        </p:spPr>
        <p:style>
          <a:lnRef idx="2">
            <a:srgbClr val="1F74AD">
              <a:shade val="50000"/>
            </a:srgbClr>
          </a:lnRef>
          <a:fillRef idx="1">
            <a:srgbClr val="1F74AD"/>
          </a:fillRef>
          <a:effectRef idx="0">
            <a:srgbClr val="1F74AD"/>
          </a:effectRef>
          <a:fontRef idx="minor">
            <a:sysClr val="window" lastClr="FFFFFF"/>
          </a:fontRef>
        </p:style>
        <p:txBody>
          <a:bodyPr anchor="ctr"/>
          <a:p>
            <a:pPr algn="ctr" fontAlgn="auto">
              <a:lnSpc>
                <a:spcPct val="120000"/>
              </a:lnSpc>
            </a:pPr>
            <a:endParaRPr>
              <a:latin typeface="微软雅黑" panose="020B0503020204020204" charset="-122"/>
              <a:ea typeface="微软雅黑" panose="020B0503020204020204" charset="-122"/>
            </a:endParaRPr>
          </a:p>
        </p:txBody>
      </p:sp>
      <p:sp>
        <p:nvSpPr>
          <p:cNvPr id="30" name="椭圆 29"/>
          <p:cNvSpPr/>
          <p:nvPr>
            <p:custDataLst>
              <p:tags r:id="rId3"/>
            </p:custDataLst>
          </p:nvPr>
        </p:nvSpPr>
        <p:spPr>
          <a:xfrm>
            <a:off x="5862824" y="1007885"/>
            <a:ext cx="444951" cy="444952"/>
          </a:xfrm>
          <a:prstGeom prst="ellipse">
            <a:avLst/>
          </a:prstGeom>
          <a:solidFill>
            <a:srgbClr val="1F74AD"/>
          </a:solidFill>
          <a:ln>
            <a:noFill/>
          </a:ln>
        </p:spPr>
        <p:style>
          <a:lnRef idx="2">
            <a:srgbClr val="1F74AD">
              <a:shade val="50000"/>
            </a:srgbClr>
          </a:lnRef>
          <a:fillRef idx="1">
            <a:srgbClr val="1F74AD"/>
          </a:fillRef>
          <a:effectRef idx="0">
            <a:srgbClr val="1F74AD"/>
          </a:effectRef>
          <a:fontRef idx="minor">
            <a:sysClr val="window" lastClr="FFFFFF"/>
          </a:fontRef>
        </p:style>
        <p:txBody>
          <a:bodyPr anchor="ctr"/>
          <a:p>
            <a:pPr algn="ctr" fontAlgn="auto">
              <a:lnSpc>
                <a:spcPct val="120000"/>
              </a:lnSpc>
            </a:pPr>
            <a:endParaRPr>
              <a:latin typeface="微软雅黑" panose="020B0503020204020204" charset="-122"/>
              <a:ea typeface="微软雅黑" panose="020B0503020204020204" charset="-122"/>
            </a:endParaRPr>
          </a:p>
        </p:txBody>
      </p:sp>
      <p:sp>
        <p:nvSpPr>
          <p:cNvPr id="28" name="椭圆 27"/>
          <p:cNvSpPr/>
          <p:nvPr>
            <p:custDataLst>
              <p:tags r:id="rId4"/>
            </p:custDataLst>
          </p:nvPr>
        </p:nvSpPr>
        <p:spPr>
          <a:xfrm>
            <a:off x="8103057" y="3274736"/>
            <a:ext cx="444951" cy="444952"/>
          </a:xfrm>
          <a:prstGeom prst="ellipse">
            <a:avLst/>
          </a:prstGeom>
          <a:solidFill>
            <a:srgbClr val="3498DB"/>
          </a:solidFill>
          <a:ln>
            <a:noFill/>
          </a:ln>
        </p:spPr>
        <p:style>
          <a:lnRef idx="2">
            <a:srgbClr val="1F74AD">
              <a:shade val="50000"/>
            </a:srgbClr>
          </a:lnRef>
          <a:fillRef idx="1">
            <a:srgbClr val="1F74AD"/>
          </a:fillRef>
          <a:effectRef idx="0">
            <a:srgbClr val="1F74AD"/>
          </a:effectRef>
          <a:fontRef idx="minor">
            <a:sysClr val="window" lastClr="FFFFFF"/>
          </a:fontRef>
        </p:style>
        <p:txBody>
          <a:bodyPr anchor="ctr"/>
          <a:p>
            <a:pPr algn="ctr" fontAlgn="auto">
              <a:lnSpc>
                <a:spcPct val="120000"/>
              </a:lnSpc>
            </a:pPr>
            <a:endParaRPr>
              <a:latin typeface="微软雅黑" panose="020B0503020204020204" charset="-122"/>
              <a:ea typeface="微软雅黑" panose="020B0503020204020204" charset="-122"/>
            </a:endParaRPr>
          </a:p>
        </p:txBody>
      </p:sp>
      <p:sp>
        <p:nvSpPr>
          <p:cNvPr id="13" name="任意多边形 12"/>
          <p:cNvSpPr/>
          <p:nvPr>
            <p:custDataLst>
              <p:tags r:id="rId5"/>
            </p:custDataLst>
          </p:nvPr>
        </p:nvSpPr>
        <p:spPr>
          <a:xfrm rot="5400000">
            <a:off x="5954082" y="2640694"/>
            <a:ext cx="1789888" cy="1525127"/>
          </a:xfrm>
          <a:custGeom>
            <a:avLst/>
            <a:gdLst>
              <a:gd name="connsiteX0" fmla="*/ 259946 w 1789888"/>
              <a:gd name="connsiteY0" fmla="*/ 0 h 1525126"/>
              <a:gd name="connsiteX1" fmla="*/ 628882 w 1789888"/>
              <a:gd name="connsiteY1" fmla="*/ 375037 h 1525126"/>
              <a:gd name="connsiteX2" fmla="*/ 588723 w 1789888"/>
              <a:gd name="connsiteY2" fmla="*/ 423709 h 1525126"/>
              <a:gd name="connsiteX3" fmla="*/ 525654 w 1789888"/>
              <a:gd name="connsiteY3" fmla="*/ 630182 h 1525126"/>
              <a:gd name="connsiteX4" fmla="*/ 894944 w 1789888"/>
              <a:gd name="connsiteY4" fmla="*/ 999472 h 1525126"/>
              <a:gd name="connsiteX5" fmla="*/ 1264234 w 1789888"/>
              <a:gd name="connsiteY5" fmla="*/ 630182 h 1525126"/>
              <a:gd name="connsiteX6" fmla="*/ 1201165 w 1789888"/>
              <a:gd name="connsiteY6" fmla="*/ 423709 h 1525126"/>
              <a:gd name="connsiteX7" fmla="*/ 1161007 w 1789888"/>
              <a:gd name="connsiteY7" fmla="*/ 375037 h 1525126"/>
              <a:gd name="connsiteX8" fmla="*/ 1529942 w 1789888"/>
              <a:gd name="connsiteY8" fmla="*/ 0 h 1525126"/>
              <a:gd name="connsiteX9" fmla="*/ 1637046 w 1789888"/>
              <a:gd name="connsiteY9" fmla="*/ 129810 h 1525126"/>
              <a:gd name="connsiteX10" fmla="*/ 1789888 w 1789888"/>
              <a:gd name="connsiteY10" fmla="*/ 630182 h 1525126"/>
              <a:gd name="connsiteX11" fmla="*/ 894944 w 1789888"/>
              <a:gd name="connsiteY11" fmla="*/ 1525126 h 1525126"/>
              <a:gd name="connsiteX12" fmla="*/ 0 w 1789888"/>
              <a:gd name="connsiteY12" fmla="*/ 630182 h 1525126"/>
              <a:gd name="connsiteX13" fmla="*/ 152842 w 1789888"/>
              <a:gd name="connsiteY13" fmla="*/ 129810 h 1525126"/>
              <a:gd name="connsiteX14" fmla="*/ 259946 w 1789888"/>
              <a:gd name="connsiteY14" fmla="*/ 0 h 1525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89888" h="1525126">
                <a:moveTo>
                  <a:pt x="259946" y="0"/>
                </a:moveTo>
                <a:lnTo>
                  <a:pt x="628882" y="375037"/>
                </a:lnTo>
                <a:lnTo>
                  <a:pt x="588723" y="423709"/>
                </a:lnTo>
                <a:cubicBezTo>
                  <a:pt x="548905" y="482648"/>
                  <a:pt x="525654" y="553700"/>
                  <a:pt x="525654" y="630182"/>
                </a:cubicBezTo>
                <a:cubicBezTo>
                  <a:pt x="525654" y="834135"/>
                  <a:pt x="690991" y="999472"/>
                  <a:pt x="894944" y="999472"/>
                </a:cubicBezTo>
                <a:cubicBezTo>
                  <a:pt x="1098897" y="999472"/>
                  <a:pt x="1264234" y="834135"/>
                  <a:pt x="1264234" y="630182"/>
                </a:cubicBezTo>
                <a:cubicBezTo>
                  <a:pt x="1264234" y="553700"/>
                  <a:pt x="1240984" y="482648"/>
                  <a:pt x="1201165" y="423709"/>
                </a:cubicBezTo>
                <a:lnTo>
                  <a:pt x="1161007" y="375037"/>
                </a:lnTo>
                <a:lnTo>
                  <a:pt x="1529942" y="0"/>
                </a:lnTo>
                <a:lnTo>
                  <a:pt x="1637046" y="129810"/>
                </a:lnTo>
                <a:cubicBezTo>
                  <a:pt x="1733543" y="272644"/>
                  <a:pt x="1789888" y="444833"/>
                  <a:pt x="1789888" y="630182"/>
                </a:cubicBezTo>
                <a:cubicBezTo>
                  <a:pt x="1789888" y="1124446"/>
                  <a:pt x="1389208" y="1525126"/>
                  <a:pt x="894944" y="1525126"/>
                </a:cubicBezTo>
                <a:cubicBezTo>
                  <a:pt x="400680" y="1525126"/>
                  <a:pt x="0" y="1124446"/>
                  <a:pt x="0" y="630182"/>
                </a:cubicBezTo>
                <a:cubicBezTo>
                  <a:pt x="0" y="444833"/>
                  <a:pt x="56346" y="272644"/>
                  <a:pt x="152842" y="129810"/>
                </a:cubicBezTo>
                <a:lnTo>
                  <a:pt x="259946" y="0"/>
                </a:lnTo>
                <a:close/>
              </a:path>
            </a:pathLst>
          </a:custGeom>
          <a:solidFill>
            <a:srgbClr val="3498DB"/>
          </a:solidFill>
          <a:ln>
            <a:noFill/>
          </a:ln>
        </p:spPr>
        <p:style>
          <a:lnRef idx="2">
            <a:srgbClr val="1F74AD">
              <a:shade val="50000"/>
            </a:srgbClr>
          </a:lnRef>
          <a:fillRef idx="1">
            <a:srgbClr val="1F74AD"/>
          </a:fillRef>
          <a:effectRef idx="0">
            <a:srgbClr val="1F74AD"/>
          </a:effectRef>
          <a:fontRef idx="minor">
            <a:sysClr val="window" lastClr="FFFFFF"/>
          </a:fontRef>
        </p:style>
        <p:txBody>
          <a:bodyPr anchor="ctr"/>
          <a:p>
            <a:pPr algn="ctr" fontAlgn="auto">
              <a:lnSpc>
                <a:spcPct val="120000"/>
              </a:lnSpc>
            </a:pPr>
            <a:endParaRPr>
              <a:latin typeface="微软雅黑" panose="020B0503020204020204" charset="-122"/>
              <a:ea typeface="微软雅黑" panose="020B0503020204020204" charset="-122"/>
            </a:endParaRPr>
          </a:p>
        </p:txBody>
      </p:sp>
      <p:sp>
        <p:nvSpPr>
          <p:cNvPr id="14" name="任意多边形 13"/>
          <p:cNvSpPr/>
          <p:nvPr>
            <p:custDataLst>
              <p:tags r:id="rId6"/>
            </p:custDataLst>
          </p:nvPr>
        </p:nvSpPr>
        <p:spPr>
          <a:xfrm rot="10800000">
            <a:off x="5195902" y="3412145"/>
            <a:ext cx="1789888" cy="1525127"/>
          </a:xfrm>
          <a:custGeom>
            <a:avLst/>
            <a:gdLst>
              <a:gd name="connsiteX0" fmla="*/ 259946 w 1789888"/>
              <a:gd name="connsiteY0" fmla="*/ 0 h 1525126"/>
              <a:gd name="connsiteX1" fmla="*/ 628882 w 1789888"/>
              <a:gd name="connsiteY1" fmla="*/ 375037 h 1525126"/>
              <a:gd name="connsiteX2" fmla="*/ 588723 w 1789888"/>
              <a:gd name="connsiteY2" fmla="*/ 423709 h 1525126"/>
              <a:gd name="connsiteX3" fmla="*/ 525654 w 1789888"/>
              <a:gd name="connsiteY3" fmla="*/ 630182 h 1525126"/>
              <a:gd name="connsiteX4" fmla="*/ 894944 w 1789888"/>
              <a:gd name="connsiteY4" fmla="*/ 999472 h 1525126"/>
              <a:gd name="connsiteX5" fmla="*/ 1264234 w 1789888"/>
              <a:gd name="connsiteY5" fmla="*/ 630182 h 1525126"/>
              <a:gd name="connsiteX6" fmla="*/ 1201165 w 1789888"/>
              <a:gd name="connsiteY6" fmla="*/ 423709 h 1525126"/>
              <a:gd name="connsiteX7" fmla="*/ 1161007 w 1789888"/>
              <a:gd name="connsiteY7" fmla="*/ 375037 h 1525126"/>
              <a:gd name="connsiteX8" fmla="*/ 1529942 w 1789888"/>
              <a:gd name="connsiteY8" fmla="*/ 0 h 1525126"/>
              <a:gd name="connsiteX9" fmla="*/ 1637046 w 1789888"/>
              <a:gd name="connsiteY9" fmla="*/ 129810 h 1525126"/>
              <a:gd name="connsiteX10" fmla="*/ 1789888 w 1789888"/>
              <a:gd name="connsiteY10" fmla="*/ 630182 h 1525126"/>
              <a:gd name="connsiteX11" fmla="*/ 894944 w 1789888"/>
              <a:gd name="connsiteY11" fmla="*/ 1525126 h 1525126"/>
              <a:gd name="connsiteX12" fmla="*/ 0 w 1789888"/>
              <a:gd name="connsiteY12" fmla="*/ 630182 h 1525126"/>
              <a:gd name="connsiteX13" fmla="*/ 152842 w 1789888"/>
              <a:gd name="connsiteY13" fmla="*/ 129810 h 1525126"/>
              <a:gd name="connsiteX14" fmla="*/ 259946 w 1789888"/>
              <a:gd name="connsiteY14" fmla="*/ 0 h 1525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89888" h="1525126">
                <a:moveTo>
                  <a:pt x="259946" y="0"/>
                </a:moveTo>
                <a:lnTo>
                  <a:pt x="628882" y="375037"/>
                </a:lnTo>
                <a:lnTo>
                  <a:pt x="588723" y="423709"/>
                </a:lnTo>
                <a:cubicBezTo>
                  <a:pt x="548905" y="482648"/>
                  <a:pt x="525654" y="553700"/>
                  <a:pt x="525654" y="630182"/>
                </a:cubicBezTo>
                <a:cubicBezTo>
                  <a:pt x="525654" y="834135"/>
                  <a:pt x="690991" y="999472"/>
                  <a:pt x="894944" y="999472"/>
                </a:cubicBezTo>
                <a:cubicBezTo>
                  <a:pt x="1098897" y="999472"/>
                  <a:pt x="1264234" y="834135"/>
                  <a:pt x="1264234" y="630182"/>
                </a:cubicBezTo>
                <a:cubicBezTo>
                  <a:pt x="1264234" y="553700"/>
                  <a:pt x="1240984" y="482648"/>
                  <a:pt x="1201165" y="423709"/>
                </a:cubicBezTo>
                <a:lnTo>
                  <a:pt x="1161007" y="375037"/>
                </a:lnTo>
                <a:lnTo>
                  <a:pt x="1529942" y="0"/>
                </a:lnTo>
                <a:lnTo>
                  <a:pt x="1637046" y="129810"/>
                </a:lnTo>
                <a:cubicBezTo>
                  <a:pt x="1733543" y="272644"/>
                  <a:pt x="1789888" y="444833"/>
                  <a:pt x="1789888" y="630182"/>
                </a:cubicBezTo>
                <a:cubicBezTo>
                  <a:pt x="1789888" y="1124446"/>
                  <a:pt x="1389208" y="1525126"/>
                  <a:pt x="894944" y="1525126"/>
                </a:cubicBezTo>
                <a:cubicBezTo>
                  <a:pt x="400680" y="1525126"/>
                  <a:pt x="0" y="1124446"/>
                  <a:pt x="0" y="630182"/>
                </a:cubicBezTo>
                <a:cubicBezTo>
                  <a:pt x="0" y="444833"/>
                  <a:pt x="56346" y="272644"/>
                  <a:pt x="152842" y="129810"/>
                </a:cubicBezTo>
                <a:lnTo>
                  <a:pt x="259946" y="0"/>
                </a:lnTo>
                <a:close/>
              </a:path>
            </a:pathLst>
          </a:custGeom>
          <a:solidFill>
            <a:srgbClr val="1AA3AA"/>
          </a:solidFill>
          <a:ln>
            <a:noFill/>
          </a:ln>
        </p:spPr>
        <p:style>
          <a:lnRef idx="2">
            <a:srgbClr val="1F74AD">
              <a:shade val="50000"/>
            </a:srgbClr>
          </a:lnRef>
          <a:fillRef idx="1">
            <a:srgbClr val="1F74AD"/>
          </a:fillRef>
          <a:effectRef idx="0">
            <a:srgbClr val="1F74AD"/>
          </a:effectRef>
          <a:fontRef idx="minor">
            <a:sysClr val="window" lastClr="FFFFFF"/>
          </a:fontRef>
        </p:style>
        <p:txBody>
          <a:bodyPr anchor="ctr"/>
          <a:p>
            <a:pPr algn="ctr" fontAlgn="auto">
              <a:lnSpc>
                <a:spcPct val="120000"/>
              </a:lnSpc>
            </a:pPr>
            <a:endParaRPr>
              <a:latin typeface="微软雅黑" panose="020B0503020204020204" charset="-122"/>
              <a:ea typeface="微软雅黑" panose="020B0503020204020204" charset="-122"/>
            </a:endParaRPr>
          </a:p>
        </p:txBody>
      </p:sp>
      <p:sp>
        <p:nvSpPr>
          <p:cNvPr id="15" name="任意多边形 14"/>
          <p:cNvSpPr/>
          <p:nvPr>
            <p:custDataLst>
              <p:tags r:id="rId7"/>
            </p:custDataLst>
          </p:nvPr>
        </p:nvSpPr>
        <p:spPr>
          <a:xfrm rot="5400000" flipV="1">
            <a:off x="4437719" y="2640694"/>
            <a:ext cx="1789888" cy="1525127"/>
          </a:xfrm>
          <a:custGeom>
            <a:avLst/>
            <a:gdLst>
              <a:gd name="connsiteX0" fmla="*/ 259946 w 1789888"/>
              <a:gd name="connsiteY0" fmla="*/ 0 h 1525126"/>
              <a:gd name="connsiteX1" fmla="*/ 628882 w 1789888"/>
              <a:gd name="connsiteY1" fmla="*/ 375037 h 1525126"/>
              <a:gd name="connsiteX2" fmla="*/ 588723 w 1789888"/>
              <a:gd name="connsiteY2" fmla="*/ 423709 h 1525126"/>
              <a:gd name="connsiteX3" fmla="*/ 525654 w 1789888"/>
              <a:gd name="connsiteY3" fmla="*/ 630182 h 1525126"/>
              <a:gd name="connsiteX4" fmla="*/ 894944 w 1789888"/>
              <a:gd name="connsiteY4" fmla="*/ 999472 h 1525126"/>
              <a:gd name="connsiteX5" fmla="*/ 1264234 w 1789888"/>
              <a:gd name="connsiteY5" fmla="*/ 630182 h 1525126"/>
              <a:gd name="connsiteX6" fmla="*/ 1201165 w 1789888"/>
              <a:gd name="connsiteY6" fmla="*/ 423709 h 1525126"/>
              <a:gd name="connsiteX7" fmla="*/ 1161007 w 1789888"/>
              <a:gd name="connsiteY7" fmla="*/ 375037 h 1525126"/>
              <a:gd name="connsiteX8" fmla="*/ 1529942 w 1789888"/>
              <a:gd name="connsiteY8" fmla="*/ 0 h 1525126"/>
              <a:gd name="connsiteX9" fmla="*/ 1637046 w 1789888"/>
              <a:gd name="connsiteY9" fmla="*/ 129810 h 1525126"/>
              <a:gd name="connsiteX10" fmla="*/ 1789888 w 1789888"/>
              <a:gd name="connsiteY10" fmla="*/ 630182 h 1525126"/>
              <a:gd name="connsiteX11" fmla="*/ 894944 w 1789888"/>
              <a:gd name="connsiteY11" fmla="*/ 1525126 h 1525126"/>
              <a:gd name="connsiteX12" fmla="*/ 0 w 1789888"/>
              <a:gd name="connsiteY12" fmla="*/ 630182 h 1525126"/>
              <a:gd name="connsiteX13" fmla="*/ 152842 w 1789888"/>
              <a:gd name="connsiteY13" fmla="*/ 129810 h 1525126"/>
              <a:gd name="connsiteX14" fmla="*/ 259946 w 1789888"/>
              <a:gd name="connsiteY14" fmla="*/ 0 h 1525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89888" h="1525126">
                <a:moveTo>
                  <a:pt x="259946" y="0"/>
                </a:moveTo>
                <a:lnTo>
                  <a:pt x="628882" y="375037"/>
                </a:lnTo>
                <a:lnTo>
                  <a:pt x="588723" y="423709"/>
                </a:lnTo>
                <a:cubicBezTo>
                  <a:pt x="548905" y="482648"/>
                  <a:pt x="525654" y="553700"/>
                  <a:pt x="525654" y="630182"/>
                </a:cubicBezTo>
                <a:cubicBezTo>
                  <a:pt x="525654" y="834135"/>
                  <a:pt x="690991" y="999472"/>
                  <a:pt x="894944" y="999472"/>
                </a:cubicBezTo>
                <a:cubicBezTo>
                  <a:pt x="1098897" y="999472"/>
                  <a:pt x="1264234" y="834135"/>
                  <a:pt x="1264234" y="630182"/>
                </a:cubicBezTo>
                <a:cubicBezTo>
                  <a:pt x="1264234" y="553700"/>
                  <a:pt x="1240984" y="482648"/>
                  <a:pt x="1201165" y="423709"/>
                </a:cubicBezTo>
                <a:lnTo>
                  <a:pt x="1161007" y="375037"/>
                </a:lnTo>
                <a:lnTo>
                  <a:pt x="1529942" y="0"/>
                </a:lnTo>
                <a:lnTo>
                  <a:pt x="1637046" y="129810"/>
                </a:lnTo>
                <a:cubicBezTo>
                  <a:pt x="1733543" y="272644"/>
                  <a:pt x="1789888" y="444833"/>
                  <a:pt x="1789888" y="630182"/>
                </a:cubicBezTo>
                <a:cubicBezTo>
                  <a:pt x="1789888" y="1124446"/>
                  <a:pt x="1389208" y="1525126"/>
                  <a:pt x="894944" y="1525126"/>
                </a:cubicBezTo>
                <a:cubicBezTo>
                  <a:pt x="400680" y="1525126"/>
                  <a:pt x="0" y="1124446"/>
                  <a:pt x="0" y="630182"/>
                </a:cubicBezTo>
                <a:cubicBezTo>
                  <a:pt x="0" y="444833"/>
                  <a:pt x="56346" y="272644"/>
                  <a:pt x="152842" y="129810"/>
                </a:cubicBezTo>
                <a:lnTo>
                  <a:pt x="259946" y="0"/>
                </a:lnTo>
                <a:close/>
              </a:path>
            </a:pathLst>
          </a:custGeom>
          <a:solidFill>
            <a:srgbClr val="69A35B"/>
          </a:solidFill>
          <a:ln>
            <a:noFill/>
          </a:ln>
        </p:spPr>
        <p:style>
          <a:lnRef idx="2">
            <a:srgbClr val="1F74AD">
              <a:shade val="50000"/>
            </a:srgbClr>
          </a:lnRef>
          <a:fillRef idx="1">
            <a:srgbClr val="1F74AD"/>
          </a:fillRef>
          <a:effectRef idx="0">
            <a:srgbClr val="1F74AD"/>
          </a:effectRef>
          <a:fontRef idx="minor">
            <a:sysClr val="window" lastClr="FFFFFF"/>
          </a:fontRef>
        </p:style>
        <p:txBody>
          <a:bodyPr anchor="ctr"/>
          <a:p>
            <a:pPr algn="ctr" fontAlgn="auto">
              <a:lnSpc>
                <a:spcPct val="120000"/>
              </a:lnSpc>
            </a:pPr>
            <a:endParaRPr>
              <a:latin typeface="微软雅黑" panose="020B0503020204020204" charset="-122"/>
              <a:ea typeface="微软雅黑" panose="020B0503020204020204" charset="-122"/>
            </a:endParaRPr>
          </a:p>
        </p:txBody>
      </p:sp>
      <p:sp>
        <p:nvSpPr>
          <p:cNvPr id="17" name="任意多边形 16"/>
          <p:cNvSpPr/>
          <p:nvPr>
            <p:custDataLst>
              <p:tags r:id="rId8"/>
            </p:custDataLst>
          </p:nvPr>
        </p:nvSpPr>
        <p:spPr>
          <a:xfrm flipH="1">
            <a:off x="5195902" y="1869245"/>
            <a:ext cx="1789888" cy="1525127"/>
          </a:xfrm>
          <a:custGeom>
            <a:avLst/>
            <a:gdLst>
              <a:gd name="connsiteX0" fmla="*/ 259946 w 1789888"/>
              <a:gd name="connsiteY0" fmla="*/ 0 h 1525126"/>
              <a:gd name="connsiteX1" fmla="*/ 628882 w 1789888"/>
              <a:gd name="connsiteY1" fmla="*/ 375037 h 1525126"/>
              <a:gd name="connsiteX2" fmla="*/ 588723 w 1789888"/>
              <a:gd name="connsiteY2" fmla="*/ 423709 h 1525126"/>
              <a:gd name="connsiteX3" fmla="*/ 525654 w 1789888"/>
              <a:gd name="connsiteY3" fmla="*/ 630182 h 1525126"/>
              <a:gd name="connsiteX4" fmla="*/ 894944 w 1789888"/>
              <a:gd name="connsiteY4" fmla="*/ 999472 h 1525126"/>
              <a:gd name="connsiteX5" fmla="*/ 1264234 w 1789888"/>
              <a:gd name="connsiteY5" fmla="*/ 630182 h 1525126"/>
              <a:gd name="connsiteX6" fmla="*/ 1201165 w 1789888"/>
              <a:gd name="connsiteY6" fmla="*/ 423709 h 1525126"/>
              <a:gd name="connsiteX7" fmla="*/ 1161007 w 1789888"/>
              <a:gd name="connsiteY7" fmla="*/ 375037 h 1525126"/>
              <a:gd name="connsiteX8" fmla="*/ 1529942 w 1789888"/>
              <a:gd name="connsiteY8" fmla="*/ 0 h 1525126"/>
              <a:gd name="connsiteX9" fmla="*/ 1637046 w 1789888"/>
              <a:gd name="connsiteY9" fmla="*/ 129810 h 1525126"/>
              <a:gd name="connsiteX10" fmla="*/ 1789888 w 1789888"/>
              <a:gd name="connsiteY10" fmla="*/ 630182 h 1525126"/>
              <a:gd name="connsiteX11" fmla="*/ 894944 w 1789888"/>
              <a:gd name="connsiteY11" fmla="*/ 1525126 h 1525126"/>
              <a:gd name="connsiteX12" fmla="*/ 0 w 1789888"/>
              <a:gd name="connsiteY12" fmla="*/ 630182 h 1525126"/>
              <a:gd name="connsiteX13" fmla="*/ 152842 w 1789888"/>
              <a:gd name="connsiteY13" fmla="*/ 129810 h 1525126"/>
              <a:gd name="connsiteX14" fmla="*/ 259946 w 1789888"/>
              <a:gd name="connsiteY14" fmla="*/ 0 h 1525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89888" h="1525126">
                <a:moveTo>
                  <a:pt x="259946" y="0"/>
                </a:moveTo>
                <a:lnTo>
                  <a:pt x="628882" y="375037"/>
                </a:lnTo>
                <a:lnTo>
                  <a:pt x="588723" y="423709"/>
                </a:lnTo>
                <a:cubicBezTo>
                  <a:pt x="548905" y="482648"/>
                  <a:pt x="525654" y="553700"/>
                  <a:pt x="525654" y="630182"/>
                </a:cubicBezTo>
                <a:cubicBezTo>
                  <a:pt x="525654" y="834135"/>
                  <a:pt x="690991" y="999472"/>
                  <a:pt x="894944" y="999472"/>
                </a:cubicBezTo>
                <a:cubicBezTo>
                  <a:pt x="1098897" y="999472"/>
                  <a:pt x="1264234" y="834135"/>
                  <a:pt x="1264234" y="630182"/>
                </a:cubicBezTo>
                <a:cubicBezTo>
                  <a:pt x="1264234" y="553700"/>
                  <a:pt x="1240984" y="482648"/>
                  <a:pt x="1201165" y="423709"/>
                </a:cubicBezTo>
                <a:lnTo>
                  <a:pt x="1161007" y="375037"/>
                </a:lnTo>
                <a:lnTo>
                  <a:pt x="1529942" y="0"/>
                </a:lnTo>
                <a:lnTo>
                  <a:pt x="1637046" y="129810"/>
                </a:lnTo>
                <a:cubicBezTo>
                  <a:pt x="1733543" y="272644"/>
                  <a:pt x="1789888" y="444833"/>
                  <a:pt x="1789888" y="630182"/>
                </a:cubicBezTo>
                <a:cubicBezTo>
                  <a:pt x="1789888" y="1124446"/>
                  <a:pt x="1389208" y="1525126"/>
                  <a:pt x="894944" y="1525126"/>
                </a:cubicBezTo>
                <a:cubicBezTo>
                  <a:pt x="400680" y="1525126"/>
                  <a:pt x="0" y="1124446"/>
                  <a:pt x="0" y="630182"/>
                </a:cubicBezTo>
                <a:cubicBezTo>
                  <a:pt x="0" y="444833"/>
                  <a:pt x="56346" y="272644"/>
                  <a:pt x="152842" y="129810"/>
                </a:cubicBezTo>
                <a:lnTo>
                  <a:pt x="259946" y="0"/>
                </a:lnTo>
                <a:close/>
              </a:path>
            </a:pathLst>
          </a:custGeom>
          <a:ln>
            <a:noFill/>
          </a:ln>
        </p:spPr>
        <p:style>
          <a:lnRef idx="2">
            <a:srgbClr val="1F74AD">
              <a:shade val="50000"/>
            </a:srgbClr>
          </a:lnRef>
          <a:fillRef idx="1">
            <a:srgbClr val="1F74AD"/>
          </a:fillRef>
          <a:effectRef idx="0">
            <a:srgbClr val="1F74AD"/>
          </a:effectRef>
          <a:fontRef idx="minor">
            <a:sysClr val="window" lastClr="FFFFFF"/>
          </a:fontRef>
        </p:style>
        <p:txBody>
          <a:bodyPr anchor="ctr"/>
          <a:p>
            <a:pPr algn="ctr" fontAlgn="auto">
              <a:lnSpc>
                <a:spcPct val="120000"/>
              </a:lnSpc>
            </a:pPr>
            <a:endParaRPr>
              <a:latin typeface="微软雅黑" panose="020B0503020204020204" charset="-122"/>
              <a:ea typeface="微软雅黑" panose="020B0503020204020204" charset="-122"/>
            </a:endParaRPr>
          </a:p>
        </p:txBody>
      </p:sp>
      <p:sp>
        <p:nvSpPr>
          <p:cNvPr id="18" name="任意多边形 17"/>
          <p:cNvSpPr/>
          <p:nvPr>
            <p:custDataLst>
              <p:tags r:id="rId9"/>
            </p:custDataLst>
          </p:nvPr>
        </p:nvSpPr>
        <p:spPr>
          <a:xfrm rot="18907264" flipH="1">
            <a:off x="5940349" y="2677453"/>
            <a:ext cx="1269996" cy="639799"/>
          </a:xfrm>
          <a:custGeom>
            <a:avLst/>
            <a:gdLst>
              <a:gd name="connsiteX0" fmla="*/ 634998 w 1269996"/>
              <a:gd name="connsiteY0" fmla="*/ 0 h 639799"/>
              <a:gd name="connsiteX1" fmla="*/ 1267819 w 1269996"/>
              <a:gd name="connsiteY1" fmla="*/ 262123 h 639799"/>
              <a:gd name="connsiteX2" fmla="*/ 1269996 w 1269996"/>
              <a:gd name="connsiteY2" fmla="*/ 264762 h 639799"/>
              <a:gd name="connsiteX3" fmla="*/ 901061 w 1269996"/>
              <a:gd name="connsiteY3" fmla="*/ 639799 h 639799"/>
              <a:gd name="connsiteX4" fmla="*/ 896125 w 1269996"/>
              <a:gd name="connsiteY4" fmla="*/ 633817 h 639799"/>
              <a:gd name="connsiteX5" fmla="*/ 634998 w 1269996"/>
              <a:gd name="connsiteY5" fmla="*/ 525654 h 639799"/>
              <a:gd name="connsiteX6" fmla="*/ 373871 w 1269996"/>
              <a:gd name="connsiteY6" fmla="*/ 633817 h 639799"/>
              <a:gd name="connsiteX7" fmla="*/ 368936 w 1269996"/>
              <a:gd name="connsiteY7" fmla="*/ 639799 h 639799"/>
              <a:gd name="connsiteX8" fmla="*/ 0 w 1269996"/>
              <a:gd name="connsiteY8" fmla="*/ 264762 h 639799"/>
              <a:gd name="connsiteX9" fmla="*/ 2177 w 1269996"/>
              <a:gd name="connsiteY9" fmla="*/ 262123 h 639799"/>
              <a:gd name="connsiteX10" fmla="*/ 634998 w 1269996"/>
              <a:gd name="connsiteY10" fmla="*/ 0 h 639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69996" h="639799">
                <a:moveTo>
                  <a:pt x="634998" y="0"/>
                </a:moveTo>
                <a:cubicBezTo>
                  <a:pt x="882130" y="0"/>
                  <a:pt x="1105866" y="100170"/>
                  <a:pt x="1267819" y="262123"/>
                </a:cubicBezTo>
                <a:lnTo>
                  <a:pt x="1269996" y="264762"/>
                </a:lnTo>
                <a:lnTo>
                  <a:pt x="901061" y="639799"/>
                </a:lnTo>
                <a:lnTo>
                  <a:pt x="896125" y="633817"/>
                </a:lnTo>
                <a:cubicBezTo>
                  <a:pt x="829297" y="566988"/>
                  <a:pt x="736975" y="525654"/>
                  <a:pt x="634998" y="525654"/>
                </a:cubicBezTo>
                <a:cubicBezTo>
                  <a:pt x="533022" y="525654"/>
                  <a:pt x="440699" y="566988"/>
                  <a:pt x="373871" y="633817"/>
                </a:cubicBezTo>
                <a:lnTo>
                  <a:pt x="368936" y="639799"/>
                </a:lnTo>
                <a:lnTo>
                  <a:pt x="0" y="264762"/>
                </a:lnTo>
                <a:lnTo>
                  <a:pt x="2177" y="262123"/>
                </a:lnTo>
                <a:cubicBezTo>
                  <a:pt x="164130" y="100170"/>
                  <a:pt x="387866" y="0"/>
                  <a:pt x="634998" y="0"/>
                </a:cubicBezTo>
                <a:close/>
              </a:path>
            </a:pathLst>
          </a:custGeom>
          <a:solidFill>
            <a:srgbClr val="3498DB"/>
          </a:solidFill>
          <a:ln>
            <a:noFill/>
          </a:ln>
        </p:spPr>
        <p:style>
          <a:lnRef idx="2">
            <a:srgbClr val="1F74AD">
              <a:shade val="50000"/>
            </a:srgbClr>
          </a:lnRef>
          <a:fillRef idx="1">
            <a:srgbClr val="1F74AD"/>
          </a:fillRef>
          <a:effectRef idx="0">
            <a:srgbClr val="1F74AD"/>
          </a:effectRef>
          <a:fontRef idx="minor">
            <a:sysClr val="window" lastClr="FFFFFF"/>
          </a:fontRef>
        </p:style>
        <p:txBody>
          <a:bodyPr anchor="ctr"/>
          <a:p>
            <a:pPr algn="ctr" fontAlgn="auto">
              <a:lnSpc>
                <a:spcPct val="120000"/>
              </a:lnSpc>
            </a:pPr>
            <a:endParaRPr>
              <a:latin typeface="微软雅黑" panose="020B0503020204020204" charset="-122"/>
              <a:ea typeface="微软雅黑" panose="020B0503020204020204" charset="-122"/>
            </a:endParaRPr>
          </a:p>
        </p:txBody>
      </p:sp>
      <p:sp>
        <p:nvSpPr>
          <p:cNvPr id="21" name="任意多边形 20"/>
          <p:cNvSpPr/>
          <p:nvPr>
            <p:custDataLst>
              <p:tags r:id="rId10"/>
            </p:custDataLst>
          </p:nvPr>
        </p:nvSpPr>
        <p:spPr bwMode="auto">
          <a:xfrm>
            <a:off x="4970747" y="3181593"/>
            <a:ext cx="461104" cy="461104"/>
          </a:xfrm>
          <a:custGeom>
            <a:avLst/>
            <a:gdLst>
              <a:gd name="T0" fmla="*/ 118 w 236"/>
              <a:gd name="T1" fmla="*/ 0 h 236"/>
              <a:gd name="T2" fmla="*/ 0 w 236"/>
              <a:gd name="T3" fmla="*/ 118 h 236"/>
              <a:gd name="T4" fmla="*/ 118 w 236"/>
              <a:gd name="T5" fmla="*/ 236 h 236"/>
              <a:gd name="T6" fmla="*/ 236 w 236"/>
              <a:gd name="T7" fmla="*/ 118 h 236"/>
              <a:gd name="T8" fmla="*/ 118 w 236"/>
              <a:gd name="T9" fmla="*/ 0 h 236"/>
              <a:gd name="T10" fmla="*/ 124 w 236"/>
              <a:gd name="T11" fmla="*/ 56 h 236"/>
              <a:gd name="T12" fmla="*/ 144 w 236"/>
              <a:gd name="T13" fmla="*/ 46 h 236"/>
              <a:gd name="T14" fmla="*/ 137 w 236"/>
              <a:gd name="T15" fmla="*/ 67 h 236"/>
              <a:gd name="T16" fmla="*/ 117 w 236"/>
              <a:gd name="T17" fmla="*/ 77 h 236"/>
              <a:gd name="T18" fmla="*/ 124 w 236"/>
              <a:gd name="T19" fmla="*/ 56 h 236"/>
              <a:gd name="T20" fmla="*/ 162 w 236"/>
              <a:gd name="T21" fmla="*/ 164 h 236"/>
              <a:gd name="T22" fmla="*/ 142 w 236"/>
              <a:gd name="T23" fmla="*/ 181 h 236"/>
              <a:gd name="T24" fmla="*/ 119 w 236"/>
              <a:gd name="T25" fmla="*/ 175 h 236"/>
              <a:gd name="T26" fmla="*/ 97 w 236"/>
              <a:gd name="T27" fmla="*/ 181 h 236"/>
              <a:gd name="T28" fmla="*/ 76 w 236"/>
              <a:gd name="T29" fmla="*/ 164 h 236"/>
              <a:gd name="T30" fmla="*/ 67 w 236"/>
              <a:gd name="T31" fmla="*/ 96 h 236"/>
              <a:gd name="T32" fmla="*/ 95 w 236"/>
              <a:gd name="T33" fmla="*/ 79 h 236"/>
              <a:gd name="T34" fmla="*/ 118 w 236"/>
              <a:gd name="T35" fmla="*/ 85 h 236"/>
              <a:gd name="T36" fmla="*/ 143 w 236"/>
              <a:gd name="T37" fmla="*/ 79 h 236"/>
              <a:gd name="T38" fmla="*/ 168 w 236"/>
              <a:gd name="T39" fmla="*/ 92 h 236"/>
              <a:gd name="T40" fmla="*/ 154 w 236"/>
              <a:gd name="T41" fmla="*/ 118 h 236"/>
              <a:gd name="T42" fmla="*/ 172 w 236"/>
              <a:gd name="T43" fmla="*/ 145 h 236"/>
              <a:gd name="T44" fmla="*/ 162 w 236"/>
              <a:gd name="T45" fmla="*/ 16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24" y="56"/>
                </a:moveTo>
                <a:cubicBezTo>
                  <a:pt x="129" y="50"/>
                  <a:pt x="137" y="46"/>
                  <a:pt x="144" y="46"/>
                </a:cubicBezTo>
                <a:cubicBezTo>
                  <a:pt x="144" y="54"/>
                  <a:pt x="141" y="62"/>
                  <a:pt x="137" y="67"/>
                </a:cubicBezTo>
                <a:cubicBezTo>
                  <a:pt x="132" y="73"/>
                  <a:pt x="124" y="78"/>
                  <a:pt x="117" y="77"/>
                </a:cubicBezTo>
                <a:cubicBezTo>
                  <a:pt x="115" y="69"/>
                  <a:pt x="119" y="61"/>
                  <a:pt x="124" y="56"/>
                </a:cubicBezTo>
                <a:close/>
                <a:moveTo>
                  <a:pt x="162" y="164"/>
                </a:moveTo>
                <a:cubicBezTo>
                  <a:pt x="157" y="172"/>
                  <a:pt x="151" y="180"/>
                  <a:pt x="142" y="181"/>
                </a:cubicBezTo>
                <a:cubicBezTo>
                  <a:pt x="133" y="181"/>
                  <a:pt x="130" y="175"/>
                  <a:pt x="119" y="175"/>
                </a:cubicBezTo>
                <a:cubicBezTo>
                  <a:pt x="109" y="175"/>
                  <a:pt x="106" y="180"/>
                  <a:pt x="97" y="181"/>
                </a:cubicBezTo>
                <a:cubicBezTo>
                  <a:pt x="88" y="181"/>
                  <a:pt x="82" y="172"/>
                  <a:pt x="76" y="164"/>
                </a:cubicBezTo>
                <a:cubicBezTo>
                  <a:pt x="64" y="147"/>
                  <a:pt x="55" y="116"/>
                  <a:pt x="67" y="96"/>
                </a:cubicBezTo>
                <a:cubicBezTo>
                  <a:pt x="73" y="85"/>
                  <a:pt x="84" y="79"/>
                  <a:pt x="95" y="79"/>
                </a:cubicBezTo>
                <a:cubicBezTo>
                  <a:pt x="104" y="79"/>
                  <a:pt x="112" y="85"/>
                  <a:pt x="118" y="85"/>
                </a:cubicBezTo>
                <a:cubicBezTo>
                  <a:pt x="123" y="85"/>
                  <a:pt x="133" y="77"/>
                  <a:pt x="143" y="79"/>
                </a:cubicBezTo>
                <a:cubicBezTo>
                  <a:pt x="148" y="79"/>
                  <a:pt x="160" y="80"/>
                  <a:pt x="168" y="92"/>
                </a:cubicBezTo>
                <a:cubicBezTo>
                  <a:pt x="167" y="92"/>
                  <a:pt x="153" y="100"/>
                  <a:pt x="154" y="118"/>
                </a:cubicBezTo>
                <a:cubicBezTo>
                  <a:pt x="154" y="138"/>
                  <a:pt x="171" y="145"/>
                  <a:pt x="172" y="145"/>
                </a:cubicBezTo>
                <a:cubicBezTo>
                  <a:pt x="171" y="145"/>
                  <a:pt x="169" y="155"/>
                  <a:pt x="162" y="164"/>
                </a:cubicBezTo>
                <a:close/>
              </a:path>
            </a:pathLst>
          </a:custGeom>
          <a:solidFill>
            <a:srgbClr val="69A35B"/>
          </a:solidFill>
          <a:ln>
            <a:noFill/>
          </a:ln>
        </p:spPr>
        <p:txBody>
          <a:bodyPr anchor="ctr"/>
          <a:p>
            <a:pPr algn="ctr" fontAlgn="auto">
              <a:lnSpc>
                <a:spcPct val="120000"/>
              </a:lnSpc>
            </a:pPr>
            <a:endParaRPr>
              <a:latin typeface="微软雅黑" panose="020B0503020204020204" charset="-122"/>
              <a:ea typeface="微软雅黑" panose="020B0503020204020204" charset="-122"/>
            </a:endParaRPr>
          </a:p>
        </p:txBody>
      </p:sp>
      <p:sp>
        <p:nvSpPr>
          <p:cNvPr id="22" name="任意多边形 21"/>
          <p:cNvSpPr/>
          <p:nvPr>
            <p:custDataLst>
              <p:tags r:id="rId11"/>
            </p:custDataLst>
          </p:nvPr>
        </p:nvSpPr>
        <p:spPr bwMode="auto">
          <a:xfrm>
            <a:off x="5855911" y="4076197"/>
            <a:ext cx="461104" cy="461104"/>
          </a:xfrm>
          <a:custGeom>
            <a:avLst/>
            <a:gdLst>
              <a:gd name="T0" fmla="*/ 118 w 236"/>
              <a:gd name="T1" fmla="*/ 0 h 236"/>
              <a:gd name="T2" fmla="*/ 0 w 236"/>
              <a:gd name="T3" fmla="*/ 118 h 236"/>
              <a:gd name="T4" fmla="*/ 118 w 236"/>
              <a:gd name="T5" fmla="*/ 236 h 236"/>
              <a:gd name="T6" fmla="*/ 236 w 236"/>
              <a:gd name="T7" fmla="*/ 118 h 236"/>
              <a:gd name="T8" fmla="*/ 118 w 236"/>
              <a:gd name="T9" fmla="*/ 0 h 236"/>
              <a:gd name="T10" fmla="*/ 106 w 236"/>
              <a:gd name="T11" fmla="*/ 171 h 236"/>
              <a:gd name="T12" fmla="*/ 54 w 236"/>
              <a:gd name="T13" fmla="*/ 163 h 236"/>
              <a:gd name="T14" fmla="*/ 54 w 236"/>
              <a:gd name="T15" fmla="*/ 121 h 236"/>
              <a:gd name="T16" fmla="*/ 106 w 236"/>
              <a:gd name="T17" fmla="*/ 121 h 236"/>
              <a:gd name="T18" fmla="*/ 106 w 236"/>
              <a:gd name="T19" fmla="*/ 171 h 236"/>
              <a:gd name="T20" fmla="*/ 106 w 236"/>
              <a:gd name="T21" fmla="*/ 114 h 236"/>
              <a:gd name="T22" fmla="*/ 54 w 236"/>
              <a:gd name="T23" fmla="*/ 114 h 236"/>
              <a:gd name="T24" fmla="*/ 54 w 236"/>
              <a:gd name="T25" fmla="*/ 72 h 236"/>
              <a:gd name="T26" fmla="*/ 106 w 236"/>
              <a:gd name="T27" fmla="*/ 64 h 236"/>
              <a:gd name="T28" fmla="*/ 106 w 236"/>
              <a:gd name="T29" fmla="*/ 114 h 236"/>
              <a:gd name="T30" fmla="*/ 182 w 236"/>
              <a:gd name="T31" fmla="*/ 182 h 236"/>
              <a:gd name="T32" fmla="*/ 113 w 236"/>
              <a:gd name="T33" fmla="*/ 172 h 236"/>
              <a:gd name="T34" fmla="*/ 113 w 236"/>
              <a:gd name="T35" fmla="*/ 121 h 236"/>
              <a:gd name="T36" fmla="*/ 182 w 236"/>
              <a:gd name="T37" fmla="*/ 121 h 236"/>
              <a:gd name="T38" fmla="*/ 182 w 236"/>
              <a:gd name="T39" fmla="*/ 182 h 236"/>
              <a:gd name="T40" fmla="*/ 182 w 236"/>
              <a:gd name="T41" fmla="*/ 114 h 236"/>
              <a:gd name="T42" fmla="*/ 113 w 236"/>
              <a:gd name="T43" fmla="*/ 114 h 236"/>
              <a:gd name="T44" fmla="*/ 113 w 236"/>
              <a:gd name="T45" fmla="*/ 63 h 236"/>
              <a:gd name="T46" fmla="*/ 182 w 236"/>
              <a:gd name="T47" fmla="*/ 53 h 236"/>
              <a:gd name="T48" fmla="*/ 182 w 236"/>
              <a:gd name="T49" fmla="*/ 11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06" y="171"/>
                </a:moveTo>
                <a:cubicBezTo>
                  <a:pt x="54" y="163"/>
                  <a:pt x="54" y="163"/>
                  <a:pt x="54" y="163"/>
                </a:cubicBezTo>
                <a:cubicBezTo>
                  <a:pt x="54" y="121"/>
                  <a:pt x="54" y="121"/>
                  <a:pt x="54" y="121"/>
                </a:cubicBezTo>
                <a:cubicBezTo>
                  <a:pt x="106" y="121"/>
                  <a:pt x="106" y="121"/>
                  <a:pt x="106" y="121"/>
                </a:cubicBezTo>
                <a:lnTo>
                  <a:pt x="106" y="171"/>
                </a:lnTo>
                <a:close/>
                <a:moveTo>
                  <a:pt x="106" y="114"/>
                </a:moveTo>
                <a:cubicBezTo>
                  <a:pt x="54" y="114"/>
                  <a:pt x="54" y="114"/>
                  <a:pt x="54" y="114"/>
                </a:cubicBezTo>
                <a:cubicBezTo>
                  <a:pt x="54" y="72"/>
                  <a:pt x="54" y="72"/>
                  <a:pt x="54" y="72"/>
                </a:cubicBezTo>
                <a:cubicBezTo>
                  <a:pt x="106" y="64"/>
                  <a:pt x="106" y="64"/>
                  <a:pt x="106" y="64"/>
                </a:cubicBezTo>
                <a:lnTo>
                  <a:pt x="106" y="114"/>
                </a:lnTo>
                <a:close/>
                <a:moveTo>
                  <a:pt x="182" y="182"/>
                </a:moveTo>
                <a:cubicBezTo>
                  <a:pt x="113" y="172"/>
                  <a:pt x="113" y="172"/>
                  <a:pt x="113" y="172"/>
                </a:cubicBezTo>
                <a:cubicBezTo>
                  <a:pt x="113" y="121"/>
                  <a:pt x="113" y="121"/>
                  <a:pt x="113" y="121"/>
                </a:cubicBezTo>
                <a:cubicBezTo>
                  <a:pt x="182" y="121"/>
                  <a:pt x="182" y="121"/>
                  <a:pt x="182" y="121"/>
                </a:cubicBezTo>
                <a:lnTo>
                  <a:pt x="182" y="182"/>
                </a:lnTo>
                <a:close/>
                <a:moveTo>
                  <a:pt x="182" y="114"/>
                </a:moveTo>
                <a:cubicBezTo>
                  <a:pt x="113" y="114"/>
                  <a:pt x="113" y="114"/>
                  <a:pt x="113" y="114"/>
                </a:cubicBezTo>
                <a:cubicBezTo>
                  <a:pt x="113" y="63"/>
                  <a:pt x="113" y="63"/>
                  <a:pt x="113" y="63"/>
                </a:cubicBezTo>
                <a:cubicBezTo>
                  <a:pt x="182" y="53"/>
                  <a:pt x="182" y="53"/>
                  <a:pt x="182" y="53"/>
                </a:cubicBezTo>
                <a:lnTo>
                  <a:pt x="182" y="114"/>
                </a:lnTo>
                <a:close/>
              </a:path>
            </a:pathLst>
          </a:custGeom>
          <a:solidFill>
            <a:srgbClr val="1AA3AA"/>
          </a:solidFill>
          <a:ln>
            <a:noFill/>
          </a:ln>
        </p:spPr>
        <p:txBody>
          <a:bodyPr anchor="ctr"/>
          <a:p>
            <a:pPr algn="ctr" fontAlgn="auto">
              <a:lnSpc>
                <a:spcPct val="120000"/>
              </a:lnSpc>
            </a:pPr>
            <a:endParaRPr>
              <a:latin typeface="微软雅黑" panose="020B0503020204020204" charset="-122"/>
              <a:ea typeface="微软雅黑" panose="020B0503020204020204" charset="-122"/>
            </a:endParaRPr>
          </a:p>
        </p:txBody>
      </p:sp>
      <p:sp>
        <p:nvSpPr>
          <p:cNvPr id="23" name="任意多边形 22"/>
          <p:cNvSpPr/>
          <p:nvPr>
            <p:custDataLst>
              <p:tags r:id="rId12"/>
            </p:custDataLst>
          </p:nvPr>
        </p:nvSpPr>
        <p:spPr bwMode="auto">
          <a:xfrm rot="5400000">
            <a:off x="5855911" y="2288889"/>
            <a:ext cx="461104" cy="461104"/>
          </a:xfrm>
          <a:custGeom>
            <a:avLst/>
            <a:gdLst>
              <a:gd name="T0" fmla="*/ 223 w 228"/>
              <a:gd name="T1" fmla="*/ 95 h 228"/>
              <a:gd name="T2" fmla="*/ 196 w 228"/>
              <a:gd name="T3" fmla="*/ 90 h 228"/>
              <a:gd name="T4" fmla="*/ 189 w 228"/>
              <a:gd name="T5" fmla="*/ 74 h 228"/>
              <a:gd name="T6" fmla="*/ 205 w 228"/>
              <a:gd name="T7" fmla="*/ 50 h 228"/>
              <a:gd name="T8" fmla="*/ 205 w 228"/>
              <a:gd name="T9" fmla="*/ 43 h 228"/>
              <a:gd name="T10" fmla="*/ 185 w 228"/>
              <a:gd name="T11" fmla="*/ 24 h 228"/>
              <a:gd name="T12" fmla="*/ 178 w 228"/>
              <a:gd name="T13" fmla="*/ 23 h 228"/>
              <a:gd name="T14" fmla="*/ 155 w 228"/>
              <a:gd name="T15" fmla="*/ 39 h 228"/>
              <a:gd name="T16" fmla="*/ 138 w 228"/>
              <a:gd name="T17" fmla="*/ 32 h 228"/>
              <a:gd name="T18" fmla="*/ 133 w 228"/>
              <a:gd name="T19" fmla="*/ 5 h 228"/>
              <a:gd name="T20" fmla="*/ 127 w 228"/>
              <a:gd name="T21" fmla="*/ 0 h 228"/>
              <a:gd name="T22" fmla="*/ 100 w 228"/>
              <a:gd name="T23" fmla="*/ 0 h 228"/>
              <a:gd name="T24" fmla="*/ 94 w 228"/>
              <a:gd name="T25" fmla="*/ 5 h 228"/>
              <a:gd name="T26" fmla="*/ 89 w 228"/>
              <a:gd name="T27" fmla="*/ 32 h 228"/>
              <a:gd name="T28" fmla="*/ 73 w 228"/>
              <a:gd name="T29" fmla="*/ 39 h 228"/>
              <a:gd name="T30" fmla="*/ 50 w 228"/>
              <a:gd name="T31" fmla="*/ 23 h 228"/>
              <a:gd name="T32" fmla="*/ 43 w 228"/>
              <a:gd name="T33" fmla="*/ 24 h 228"/>
              <a:gd name="T34" fmla="*/ 23 w 228"/>
              <a:gd name="T35" fmla="*/ 43 h 228"/>
              <a:gd name="T36" fmla="*/ 23 w 228"/>
              <a:gd name="T37" fmla="*/ 51 h 228"/>
              <a:gd name="T38" fmla="*/ 39 w 228"/>
              <a:gd name="T39" fmla="*/ 74 h 228"/>
              <a:gd name="T40" fmla="*/ 32 w 228"/>
              <a:gd name="T41" fmla="*/ 90 h 228"/>
              <a:gd name="T42" fmla="*/ 5 w 228"/>
              <a:gd name="T43" fmla="*/ 95 h 228"/>
              <a:gd name="T44" fmla="*/ 0 w 228"/>
              <a:gd name="T45" fmla="*/ 100 h 228"/>
              <a:gd name="T46" fmla="*/ 0 w 228"/>
              <a:gd name="T47" fmla="*/ 128 h 228"/>
              <a:gd name="T48" fmla="*/ 5 w 228"/>
              <a:gd name="T49" fmla="*/ 134 h 228"/>
              <a:gd name="T50" fmla="*/ 32 w 228"/>
              <a:gd name="T51" fmla="*/ 139 h 228"/>
              <a:gd name="T52" fmla="*/ 39 w 228"/>
              <a:gd name="T53" fmla="*/ 155 h 228"/>
              <a:gd name="T54" fmla="*/ 23 w 228"/>
              <a:gd name="T55" fmla="*/ 178 h 228"/>
              <a:gd name="T56" fmla="*/ 24 w 228"/>
              <a:gd name="T57" fmla="*/ 185 h 228"/>
              <a:gd name="T58" fmla="*/ 43 w 228"/>
              <a:gd name="T59" fmla="*/ 204 h 228"/>
              <a:gd name="T60" fmla="*/ 51 w 228"/>
              <a:gd name="T61" fmla="*/ 205 h 228"/>
              <a:gd name="T62" fmla="*/ 73 w 228"/>
              <a:gd name="T63" fmla="*/ 189 h 228"/>
              <a:gd name="T64" fmla="*/ 89 w 228"/>
              <a:gd name="T65" fmla="*/ 196 h 228"/>
              <a:gd name="T66" fmla="*/ 94 w 228"/>
              <a:gd name="T67" fmla="*/ 223 h 228"/>
              <a:gd name="T68" fmla="*/ 100 w 228"/>
              <a:gd name="T69" fmla="*/ 228 h 228"/>
              <a:gd name="T70" fmla="*/ 127 w 228"/>
              <a:gd name="T71" fmla="*/ 228 h 228"/>
              <a:gd name="T72" fmla="*/ 133 w 228"/>
              <a:gd name="T73" fmla="*/ 223 h 228"/>
              <a:gd name="T74" fmla="*/ 138 w 228"/>
              <a:gd name="T75" fmla="*/ 196 h 228"/>
              <a:gd name="T76" fmla="*/ 154 w 228"/>
              <a:gd name="T77" fmla="*/ 190 h 228"/>
              <a:gd name="T78" fmla="*/ 177 w 228"/>
              <a:gd name="T79" fmla="*/ 205 h 228"/>
              <a:gd name="T80" fmla="*/ 185 w 228"/>
              <a:gd name="T81" fmla="*/ 205 h 228"/>
              <a:gd name="T82" fmla="*/ 204 w 228"/>
              <a:gd name="T83" fmla="*/ 185 h 228"/>
              <a:gd name="T84" fmla="*/ 205 w 228"/>
              <a:gd name="T85" fmla="*/ 178 h 228"/>
              <a:gd name="T86" fmla="*/ 189 w 228"/>
              <a:gd name="T87" fmla="*/ 155 h 228"/>
              <a:gd name="T88" fmla="*/ 196 w 228"/>
              <a:gd name="T89" fmla="*/ 139 h 228"/>
              <a:gd name="T90" fmla="*/ 223 w 228"/>
              <a:gd name="T91" fmla="*/ 134 h 228"/>
              <a:gd name="T92" fmla="*/ 228 w 228"/>
              <a:gd name="T93" fmla="*/ 128 h 228"/>
              <a:gd name="T94" fmla="*/ 228 w 228"/>
              <a:gd name="T95" fmla="*/ 100 h 228"/>
              <a:gd name="T96" fmla="*/ 223 w 228"/>
              <a:gd name="T97" fmla="*/ 95 h 228"/>
              <a:gd name="T98" fmla="*/ 114 w 228"/>
              <a:gd name="T99" fmla="*/ 149 h 228"/>
              <a:gd name="T100" fmla="*/ 79 w 228"/>
              <a:gd name="T101" fmla="*/ 114 h 228"/>
              <a:gd name="T102" fmla="*/ 114 w 228"/>
              <a:gd name="T103" fmla="*/ 79 h 228"/>
              <a:gd name="T104" fmla="*/ 149 w 228"/>
              <a:gd name="T105" fmla="*/ 114 h 228"/>
              <a:gd name="T106" fmla="*/ 114 w 228"/>
              <a:gd name="T107" fmla="*/ 149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8" h="228">
                <a:moveTo>
                  <a:pt x="223" y="95"/>
                </a:moveTo>
                <a:cubicBezTo>
                  <a:pt x="196" y="90"/>
                  <a:pt x="196" y="90"/>
                  <a:pt x="196" y="90"/>
                </a:cubicBezTo>
                <a:cubicBezTo>
                  <a:pt x="194" y="84"/>
                  <a:pt x="192" y="79"/>
                  <a:pt x="189" y="74"/>
                </a:cubicBezTo>
                <a:cubicBezTo>
                  <a:pt x="205" y="50"/>
                  <a:pt x="205" y="50"/>
                  <a:pt x="205" y="50"/>
                </a:cubicBezTo>
                <a:cubicBezTo>
                  <a:pt x="207" y="48"/>
                  <a:pt x="206" y="45"/>
                  <a:pt x="205" y="43"/>
                </a:cubicBezTo>
                <a:cubicBezTo>
                  <a:pt x="185" y="24"/>
                  <a:pt x="185" y="24"/>
                  <a:pt x="185" y="24"/>
                </a:cubicBezTo>
                <a:cubicBezTo>
                  <a:pt x="183" y="22"/>
                  <a:pt x="180" y="21"/>
                  <a:pt x="178" y="23"/>
                </a:cubicBezTo>
                <a:cubicBezTo>
                  <a:pt x="155" y="39"/>
                  <a:pt x="155" y="39"/>
                  <a:pt x="155" y="39"/>
                </a:cubicBezTo>
                <a:cubicBezTo>
                  <a:pt x="149" y="36"/>
                  <a:pt x="144" y="34"/>
                  <a:pt x="138" y="32"/>
                </a:cubicBezTo>
                <a:cubicBezTo>
                  <a:pt x="133" y="5"/>
                  <a:pt x="133" y="5"/>
                  <a:pt x="133" y="5"/>
                </a:cubicBezTo>
                <a:cubicBezTo>
                  <a:pt x="133" y="2"/>
                  <a:pt x="130" y="0"/>
                  <a:pt x="127" y="0"/>
                </a:cubicBezTo>
                <a:cubicBezTo>
                  <a:pt x="100" y="0"/>
                  <a:pt x="100" y="0"/>
                  <a:pt x="100" y="0"/>
                </a:cubicBezTo>
                <a:cubicBezTo>
                  <a:pt x="97" y="0"/>
                  <a:pt x="95" y="2"/>
                  <a:pt x="94" y="5"/>
                </a:cubicBezTo>
                <a:cubicBezTo>
                  <a:pt x="89" y="32"/>
                  <a:pt x="89" y="32"/>
                  <a:pt x="89" y="32"/>
                </a:cubicBezTo>
                <a:cubicBezTo>
                  <a:pt x="83" y="34"/>
                  <a:pt x="78" y="36"/>
                  <a:pt x="73" y="39"/>
                </a:cubicBezTo>
                <a:cubicBezTo>
                  <a:pt x="50" y="23"/>
                  <a:pt x="50" y="23"/>
                  <a:pt x="50" y="23"/>
                </a:cubicBezTo>
                <a:cubicBezTo>
                  <a:pt x="48" y="22"/>
                  <a:pt x="45" y="22"/>
                  <a:pt x="43" y="24"/>
                </a:cubicBezTo>
                <a:cubicBezTo>
                  <a:pt x="23" y="43"/>
                  <a:pt x="23" y="43"/>
                  <a:pt x="23" y="43"/>
                </a:cubicBezTo>
                <a:cubicBezTo>
                  <a:pt x="22" y="45"/>
                  <a:pt x="21" y="49"/>
                  <a:pt x="23" y="51"/>
                </a:cubicBezTo>
                <a:cubicBezTo>
                  <a:pt x="39" y="74"/>
                  <a:pt x="39" y="74"/>
                  <a:pt x="39" y="74"/>
                </a:cubicBezTo>
                <a:cubicBezTo>
                  <a:pt x="36" y="79"/>
                  <a:pt x="34" y="84"/>
                  <a:pt x="32" y="90"/>
                </a:cubicBezTo>
                <a:cubicBezTo>
                  <a:pt x="5" y="95"/>
                  <a:pt x="5" y="95"/>
                  <a:pt x="5" y="95"/>
                </a:cubicBezTo>
                <a:cubicBezTo>
                  <a:pt x="2" y="95"/>
                  <a:pt x="0" y="98"/>
                  <a:pt x="0" y="100"/>
                </a:cubicBezTo>
                <a:cubicBezTo>
                  <a:pt x="0" y="128"/>
                  <a:pt x="0" y="128"/>
                  <a:pt x="0" y="128"/>
                </a:cubicBezTo>
                <a:cubicBezTo>
                  <a:pt x="0" y="131"/>
                  <a:pt x="2" y="133"/>
                  <a:pt x="5" y="134"/>
                </a:cubicBezTo>
                <a:cubicBezTo>
                  <a:pt x="32" y="139"/>
                  <a:pt x="32" y="139"/>
                  <a:pt x="32" y="139"/>
                </a:cubicBezTo>
                <a:cubicBezTo>
                  <a:pt x="34" y="144"/>
                  <a:pt x="36" y="150"/>
                  <a:pt x="39" y="155"/>
                </a:cubicBezTo>
                <a:cubicBezTo>
                  <a:pt x="23" y="178"/>
                  <a:pt x="23" y="178"/>
                  <a:pt x="23" y="178"/>
                </a:cubicBezTo>
                <a:cubicBezTo>
                  <a:pt x="22" y="180"/>
                  <a:pt x="22" y="183"/>
                  <a:pt x="24" y="185"/>
                </a:cubicBezTo>
                <a:cubicBezTo>
                  <a:pt x="43" y="204"/>
                  <a:pt x="43" y="204"/>
                  <a:pt x="43" y="204"/>
                </a:cubicBezTo>
                <a:cubicBezTo>
                  <a:pt x="45" y="206"/>
                  <a:pt x="48" y="207"/>
                  <a:pt x="51" y="205"/>
                </a:cubicBezTo>
                <a:cubicBezTo>
                  <a:pt x="73" y="189"/>
                  <a:pt x="73" y="189"/>
                  <a:pt x="73" y="189"/>
                </a:cubicBezTo>
                <a:cubicBezTo>
                  <a:pt x="78" y="192"/>
                  <a:pt x="84" y="194"/>
                  <a:pt x="89" y="196"/>
                </a:cubicBezTo>
                <a:cubicBezTo>
                  <a:pt x="94" y="223"/>
                  <a:pt x="94" y="223"/>
                  <a:pt x="94" y="223"/>
                </a:cubicBezTo>
                <a:cubicBezTo>
                  <a:pt x="95" y="226"/>
                  <a:pt x="97" y="228"/>
                  <a:pt x="100" y="228"/>
                </a:cubicBezTo>
                <a:cubicBezTo>
                  <a:pt x="127" y="228"/>
                  <a:pt x="127" y="228"/>
                  <a:pt x="127" y="228"/>
                </a:cubicBezTo>
                <a:cubicBezTo>
                  <a:pt x="130" y="228"/>
                  <a:pt x="133" y="226"/>
                  <a:pt x="133" y="223"/>
                </a:cubicBezTo>
                <a:cubicBezTo>
                  <a:pt x="138" y="196"/>
                  <a:pt x="138" y="196"/>
                  <a:pt x="138" y="196"/>
                </a:cubicBezTo>
                <a:cubicBezTo>
                  <a:pt x="144" y="194"/>
                  <a:pt x="149" y="192"/>
                  <a:pt x="154" y="190"/>
                </a:cubicBezTo>
                <a:cubicBezTo>
                  <a:pt x="177" y="205"/>
                  <a:pt x="177" y="205"/>
                  <a:pt x="177" y="205"/>
                </a:cubicBezTo>
                <a:cubicBezTo>
                  <a:pt x="180" y="207"/>
                  <a:pt x="183" y="207"/>
                  <a:pt x="185" y="205"/>
                </a:cubicBezTo>
                <a:cubicBezTo>
                  <a:pt x="204" y="185"/>
                  <a:pt x="204" y="185"/>
                  <a:pt x="204" y="185"/>
                </a:cubicBezTo>
                <a:cubicBezTo>
                  <a:pt x="206" y="183"/>
                  <a:pt x="206" y="180"/>
                  <a:pt x="205" y="178"/>
                </a:cubicBezTo>
                <a:cubicBezTo>
                  <a:pt x="189" y="155"/>
                  <a:pt x="189" y="155"/>
                  <a:pt x="189" y="155"/>
                </a:cubicBezTo>
                <a:cubicBezTo>
                  <a:pt x="192" y="150"/>
                  <a:pt x="194" y="144"/>
                  <a:pt x="196" y="139"/>
                </a:cubicBezTo>
                <a:cubicBezTo>
                  <a:pt x="223" y="134"/>
                  <a:pt x="223" y="134"/>
                  <a:pt x="223" y="134"/>
                </a:cubicBezTo>
                <a:cubicBezTo>
                  <a:pt x="226" y="133"/>
                  <a:pt x="228" y="131"/>
                  <a:pt x="228" y="128"/>
                </a:cubicBezTo>
                <a:cubicBezTo>
                  <a:pt x="228" y="100"/>
                  <a:pt x="228" y="100"/>
                  <a:pt x="228" y="100"/>
                </a:cubicBezTo>
                <a:cubicBezTo>
                  <a:pt x="228" y="98"/>
                  <a:pt x="226" y="95"/>
                  <a:pt x="223" y="95"/>
                </a:cubicBezTo>
                <a:close/>
                <a:moveTo>
                  <a:pt x="114" y="149"/>
                </a:moveTo>
                <a:cubicBezTo>
                  <a:pt x="95" y="149"/>
                  <a:pt x="79" y="133"/>
                  <a:pt x="79" y="114"/>
                </a:cubicBezTo>
                <a:cubicBezTo>
                  <a:pt x="79" y="95"/>
                  <a:pt x="95" y="79"/>
                  <a:pt x="114" y="79"/>
                </a:cubicBezTo>
                <a:cubicBezTo>
                  <a:pt x="133" y="79"/>
                  <a:pt x="149" y="95"/>
                  <a:pt x="149" y="114"/>
                </a:cubicBezTo>
                <a:cubicBezTo>
                  <a:pt x="149" y="133"/>
                  <a:pt x="133" y="149"/>
                  <a:pt x="114" y="149"/>
                </a:cubicBezTo>
                <a:close/>
              </a:path>
            </a:pathLst>
          </a:custGeom>
          <a:solidFill>
            <a:srgbClr val="1F74AD"/>
          </a:solidFill>
          <a:ln>
            <a:noFill/>
          </a:ln>
        </p:spPr>
        <p:txBody>
          <a:bodyPr anchor="ctr"/>
          <a:p>
            <a:pPr algn="ctr" fontAlgn="auto">
              <a:lnSpc>
                <a:spcPct val="120000"/>
              </a:lnSpc>
            </a:pPr>
            <a:endParaRPr>
              <a:latin typeface="微软雅黑" panose="020B0503020204020204" charset="-122"/>
              <a:ea typeface="微软雅黑" panose="020B0503020204020204" charset="-122"/>
            </a:endParaRPr>
          </a:p>
        </p:txBody>
      </p:sp>
      <p:sp>
        <p:nvSpPr>
          <p:cNvPr id="24" name="任意多边形 23"/>
          <p:cNvSpPr/>
          <p:nvPr>
            <p:custDataLst>
              <p:tags r:id="rId13"/>
            </p:custDataLst>
          </p:nvPr>
        </p:nvSpPr>
        <p:spPr bwMode="auto">
          <a:xfrm rot="5400000">
            <a:off x="6737059" y="3181593"/>
            <a:ext cx="461104" cy="461104"/>
          </a:xfrm>
          <a:custGeom>
            <a:avLst/>
            <a:gdLst>
              <a:gd name="T0" fmla="*/ 130 w 236"/>
              <a:gd name="T1" fmla="*/ 1 h 236"/>
              <a:gd name="T2" fmla="*/ 118 w 236"/>
              <a:gd name="T3" fmla="*/ 0 h 236"/>
              <a:gd name="T4" fmla="*/ 30 w 236"/>
              <a:gd name="T5" fmla="*/ 40 h 236"/>
              <a:gd name="T6" fmla="*/ 68 w 236"/>
              <a:gd name="T7" fmla="*/ 105 h 236"/>
              <a:gd name="T8" fmla="*/ 130 w 236"/>
              <a:gd name="T9" fmla="*/ 1 h 236"/>
              <a:gd name="T10" fmla="*/ 20 w 236"/>
              <a:gd name="T11" fmla="*/ 52 h 236"/>
              <a:gd name="T12" fmla="*/ 0 w 236"/>
              <a:gd name="T13" fmla="*/ 118 h 236"/>
              <a:gd name="T14" fmla="*/ 5 w 236"/>
              <a:gd name="T15" fmla="*/ 153 h 236"/>
              <a:gd name="T16" fmla="*/ 81 w 236"/>
              <a:gd name="T17" fmla="*/ 153 h 236"/>
              <a:gd name="T18" fmla="*/ 20 w 236"/>
              <a:gd name="T19" fmla="*/ 52 h 236"/>
              <a:gd name="T20" fmla="*/ 225 w 236"/>
              <a:gd name="T21" fmla="*/ 68 h 236"/>
              <a:gd name="T22" fmla="*/ 145 w 236"/>
              <a:gd name="T23" fmla="*/ 3 h 236"/>
              <a:gd name="T24" fmla="*/ 106 w 236"/>
              <a:gd name="T25" fmla="*/ 68 h 236"/>
              <a:gd name="T26" fmla="*/ 225 w 236"/>
              <a:gd name="T27" fmla="*/ 68 h 236"/>
              <a:gd name="T28" fmla="*/ 130 w 236"/>
              <a:gd name="T29" fmla="*/ 167 h 236"/>
              <a:gd name="T30" fmla="*/ 11 w 236"/>
              <a:gd name="T31" fmla="*/ 167 h 236"/>
              <a:gd name="T32" fmla="*/ 96 w 236"/>
              <a:gd name="T33" fmla="*/ 234 h 236"/>
              <a:gd name="T34" fmla="*/ 93 w 236"/>
              <a:gd name="T35" fmla="*/ 232 h 236"/>
              <a:gd name="T36" fmla="*/ 130 w 236"/>
              <a:gd name="T37" fmla="*/ 167 h 236"/>
              <a:gd name="T38" fmla="*/ 230 w 236"/>
              <a:gd name="T39" fmla="*/ 82 h 236"/>
              <a:gd name="T40" fmla="*/ 155 w 236"/>
              <a:gd name="T41" fmla="*/ 82 h 236"/>
              <a:gd name="T42" fmla="*/ 215 w 236"/>
              <a:gd name="T43" fmla="*/ 186 h 236"/>
              <a:gd name="T44" fmla="*/ 236 w 236"/>
              <a:gd name="T45" fmla="*/ 118 h 236"/>
              <a:gd name="T46" fmla="*/ 230 w 236"/>
              <a:gd name="T47" fmla="*/ 82 h 236"/>
              <a:gd name="T48" fmla="*/ 108 w 236"/>
              <a:gd name="T49" fmla="*/ 236 h 236"/>
              <a:gd name="T50" fmla="*/ 118 w 236"/>
              <a:gd name="T51" fmla="*/ 236 h 236"/>
              <a:gd name="T52" fmla="*/ 205 w 236"/>
              <a:gd name="T53" fmla="*/ 198 h 236"/>
              <a:gd name="T54" fmla="*/ 167 w 236"/>
              <a:gd name="T55" fmla="*/ 132 h 236"/>
              <a:gd name="T56" fmla="*/ 108 w 236"/>
              <a:gd name="T57"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6" h="236">
                <a:moveTo>
                  <a:pt x="130" y="1"/>
                </a:moveTo>
                <a:cubicBezTo>
                  <a:pt x="126" y="0"/>
                  <a:pt x="122" y="0"/>
                  <a:pt x="118" y="0"/>
                </a:cubicBezTo>
                <a:cubicBezTo>
                  <a:pt x="83" y="0"/>
                  <a:pt x="51" y="16"/>
                  <a:pt x="30" y="40"/>
                </a:cubicBezTo>
                <a:cubicBezTo>
                  <a:pt x="68" y="105"/>
                  <a:pt x="68" y="105"/>
                  <a:pt x="68" y="105"/>
                </a:cubicBezTo>
                <a:lnTo>
                  <a:pt x="130" y="1"/>
                </a:lnTo>
                <a:close/>
                <a:moveTo>
                  <a:pt x="20" y="52"/>
                </a:moveTo>
                <a:cubicBezTo>
                  <a:pt x="7" y="71"/>
                  <a:pt x="0" y="94"/>
                  <a:pt x="0" y="118"/>
                </a:cubicBezTo>
                <a:cubicBezTo>
                  <a:pt x="0" y="130"/>
                  <a:pt x="2" y="142"/>
                  <a:pt x="5" y="153"/>
                </a:cubicBezTo>
                <a:cubicBezTo>
                  <a:pt x="81" y="153"/>
                  <a:pt x="81" y="153"/>
                  <a:pt x="81" y="153"/>
                </a:cubicBezTo>
                <a:lnTo>
                  <a:pt x="20" y="52"/>
                </a:lnTo>
                <a:close/>
                <a:moveTo>
                  <a:pt x="225" y="68"/>
                </a:moveTo>
                <a:cubicBezTo>
                  <a:pt x="210" y="36"/>
                  <a:pt x="180" y="11"/>
                  <a:pt x="145" y="3"/>
                </a:cubicBezTo>
                <a:cubicBezTo>
                  <a:pt x="106" y="68"/>
                  <a:pt x="106" y="68"/>
                  <a:pt x="106" y="68"/>
                </a:cubicBezTo>
                <a:lnTo>
                  <a:pt x="225" y="68"/>
                </a:lnTo>
                <a:close/>
                <a:moveTo>
                  <a:pt x="130" y="167"/>
                </a:moveTo>
                <a:cubicBezTo>
                  <a:pt x="11" y="167"/>
                  <a:pt x="11" y="167"/>
                  <a:pt x="11" y="167"/>
                </a:cubicBezTo>
                <a:cubicBezTo>
                  <a:pt x="26" y="201"/>
                  <a:pt x="58" y="227"/>
                  <a:pt x="96" y="234"/>
                </a:cubicBezTo>
                <a:cubicBezTo>
                  <a:pt x="93" y="232"/>
                  <a:pt x="93" y="232"/>
                  <a:pt x="93" y="232"/>
                </a:cubicBezTo>
                <a:lnTo>
                  <a:pt x="130" y="167"/>
                </a:lnTo>
                <a:close/>
                <a:moveTo>
                  <a:pt x="230" y="82"/>
                </a:moveTo>
                <a:cubicBezTo>
                  <a:pt x="155" y="82"/>
                  <a:pt x="155" y="82"/>
                  <a:pt x="155" y="82"/>
                </a:cubicBezTo>
                <a:cubicBezTo>
                  <a:pt x="215" y="186"/>
                  <a:pt x="215" y="186"/>
                  <a:pt x="215" y="186"/>
                </a:cubicBezTo>
                <a:cubicBezTo>
                  <a:pt x="228" y="167"/>
                  <a:pt x="236" y="143"/>
                  <a:pt x="236" y="118"/>
                </a:cubicBezTo>
                <a:cubicBezTo>
                  <a:pt x="236" y="106"/>
                  <a:pt x="234" y="94"/>
                  <a:pt x="230" y="82"/>
                </a:cubicBezTo>
                <a:close/>
                <a:moveTo>
                  <a:pt x="108" y="236"/>
                </a:moveTo>
                <a:cubicBezTo>
                  <a:pt x="111" y="236"/>
                  <a:pt x="115" y="236"/>
                  <a:pt x="118" y="236"/>
                </a:cubicBezTo>
                <a:cubicBezTo>
                  <a:pt x="152" y="236"/>
                  <a:pt x="183" y="221"/>
                  <a:pt x="205" y="198"/>
                </a:cubicBezTo>
                <a:cubicBezTo>
                  <a:pt x="167" y="132"/>
                  <a:pt x="167" y="132"/>
                  <a:pt x="167" y="132"/>
                </a:cubicBezTo>
                <a:lnTo>
                  <a:pt x="108" y="236"/>
                </a:lnTo>
                <a:close/>
              </a:path>
            </a:pathLst>
          </a:custGeom>
          <a:solidFill>
            <a:srgbClr val="3498DB"/>
          </a:solidFill>
          <a:ln>
            <a:noFill/>
          </a:ln>
        </p:spPr>
        <p:txBody>
          <a:bodyPr anchor="ctr"/>
          <a:p>
            <a:pPr algn="ctr" fontAlgn="auto">
              <a:lnSpc>
                <a:spcPct val="120000"/>
              </a:lnSpc>
            </a:pPr>
            <a:endParaRPr>
              <a:latin typeface="微软雅黑" panose="020B0503020204020204" charset="-122"/>
              <a:ea typeface="微软雅黑" panose="020B0503020204020204" charset="-122"/>
            </a:endParaRPr>
          </a:p>
        </p:txBody>
      </p:sp>
      <p:sp>
        <p:nvSpPr>
          <p:cNvPr id="26" name="文本框 25"/>
          <p:cNvSpPr txBox="1"/>
          <p:nvPr>
            <p:custDataLst>
              <p:tags r:id="rId14"/>
            </p:custDataLst>
          </p:nvPr>
        </p:nvSpPr>
        <p:spPr bwMode="auto">
          <a:xfrm>
            <a:off x="1690541" y="4635986"/>
            <a:ext cx="2787706" cy="444952"/>
          </a:xfrm>
          <a:prstGeom prst="rect">
            <a:avLst/>
          </a:prstGeom>
          <a:noFill/>
        </p:spPr>
        <p:txBody>
          <a:bodyPr wrap="square" lIns="90000" tIns="46800" rIns="90000" bIns="0" anchor="b" anchorCtr="0">
            <a:normAutofit/>
          </a:bodyPr>
          <a:p>
            <a:pPr algn="l" fontAlgn="auto">
              <a:lnSpc>
                <a:spcPct val="120000"/>
              </a:lnSpc>
            </a:pPr>
            <a:r>
              <a:rPr lang="zh-CN" altLang="en-US" sz="1600" b="1" spc="300" dirty="0">
                <a:solidFill>
                  <a:srgbClr val="1AA3AA"/>
                </a:solidFill>
                <a:effectLst/>
                <a:latin typeface="微软雅黑" panose="020B0503020204020204" charset="-122"/>
                <a:ea typeface="微软雅黑" panose="020B0503020204020204" charset="-122"/>
                <a:cs typeface="+mn-ea"/>
              </a:rPr>
              <a:t>（八）税收筹划</a:t>
            </a:r>
            <a:endParaRPr lang="zh-CN" altLang="en-US" sz="1600" b="1" spc="300" dirty="0">
              <a:solidFill>
                <a:srgbClr val="1AA3AA"/>
              </a:solidFill>
              <a:effectLst/>
              <a:latin typeface="微软雅黑" panose="020B0503020204020204" charset="-122"/>
              <a:ea typeface="微软雅黑" panose="020B0503020204020204" charset="-122"/>
              <a:cs typeface="+mn-ea"/>
            </a:endParaRPr>
          </a:p>
        </p:txBody>
      </p:sp>
      <p:sp>
        <p:nvSpPr>
          <p:cNvPr id="27" name="文本框 26"/>
          <p:cNvSpPr txBox="1"/>
          <p:nvPr>
            <p:custDataLst>
              <p:tags r:id="rId15"/>
            </p:custDataLst>
          </p:nvPr>
        </p:nvSpPr>
        <p:spPr bwMode="auto">
          <a:xfrm>
            <a:off x="1537335" y="5172075"/>
            <a:ext cx="4197350" cy="1212215"/>
          </a:xfrm>
          <a:prstGeom prst="rect">
            <a:avLst/>
          </a:prstGeom>
          <a:noFill/>
        </p:spPr>
        <p:txBody>
          <a:bodyPr wrap="square" lIns="90000" tIns="0" rIns="90000" bIns="46800"/>
          <a:p>
            <a:pPr algn="l" fontAlgn="auto">
              <a:lnSpc>
                <a:spcPct val="120000"/>
              </a:lnSpc>
            </a:pPr>
            <a:r>
              <a:rPr lang="zh-CN" altLang="en-US" sz="1600" b="0" spc="150">
                <a:solidFill>
                  <a:srgbClr val="000000"/>
                </a:solidFill>
                <a:effectLst/>
                <a:latin typeface="微软雅黑" panose="020B0503020204020204" charset="-122"/>
                <a:ea typeface="微软雅黑" panose="020B0503020204020204" charset="-122"/>
              </a:rPr>
              <a:t>谓税收筹划，又称纳税筹划，是指在国家税收法规、政策允许的范围内，通过对经营、投资、理财活动进行的前期筹划，尽可能地减轻税收负担，以获取税收利益。</a:t>
            </a:r>
            <a:endParaRPr lang="zh-CN" altLang="en-US" sz="1600" b="0" spc="150">
              <a:solidFill>
                <a:srgbClr val="000000"/>
              </a:solidFill>
              <a:effectLst/>
              <a:latin typeface="微软雅黑" panose="020B0503020204020204" charset="-122"/>
              <a:ea typeface="微软雅黑" panose="020B0503020204020204" charset="-122"/>
            </a:endParaRPr>
          </a:p>
        </p:txBody>
      </p:sp>
      <p:sp>
        <p:nvSpPr>
          <p:cNvPr id="25" name="文本框 24"/>
          <p:cNvSpPr txBox="1"/>
          <p:nvPr>
            <p:custDataLst>
              <p:tags r:id="rId16"/>
            </p:custDataLst>
          </p:nvPr>
        </p:nvSpPr>
        <p:spPr bwMode="auto">
          <a:xfrm>
            <a:off x="8606790" y="2973705"/>
            <a:ext cx="3224530" cy="445135"/>
          </a:xfrm>
          <a:prstGeom prst="rect">
            <a:avLst/>
          </a:prstGeom>
          <a:noFill/>
        </p:spPr>
        <p:txBody>
          <a:bodyPr wrap="square" lIns="90000" tIns="46800" rIns="90000" bIns="0" anchor="b" anchorCtr="0"/>
          <a:p>
            <a:pPr algn="l" fontAlgn="auto">
              <a:lnSpc>
                <a:spcPct val="120000"/>
              </a:lnSpc>
            </a:pPr>
            <a:r>
              <a:rPr lang="zh-CN" altLang="en-US" sz="1600" b="1" spc="300" dirty="0">
                <a:solidFill>
                  <a:srgbClr val="3498DB"/>
                </a:solidFill>
                <a:effectLst/>
                <a:latin typeface="微软雅黑" panose="020B0503020204020204" charset="-122"/>
                <a:ea typeface="微软雅黑" panose="020B0503020204020204" charset="-122"/>
                <a:cs typeface="+mn-ea"/>
              </a:rPr>
              <a:t>（七）创业企业的薪酬设计</a:t>
            </a:r>
            <a:endParaRPr lang="zh-CN" altLang="en-US" sz="1600" b="1" spc="300" dirty="0">
              <a:solidFill>
                <a:srgbClr val="3498DB"/>
              </a:solidFill>
              <a:effectLst/>
              <a:latin typeface="微软雅黑" panose="020B0503020204020204" charset="-122"/>
              <a:ea typeface="微软雅黑" panose="020B0503020204020204" charset="-122"/>
              <a:cs typeface="+mn-ea"/>
            </a:endParaRPr>
          </a:p>
        </p:txBody>
      </p:sp>
      <p:sp>
        <p:nvSpPr>
          <p:cNvPr id="37" name="文本框 36"/>
          <p:cNvSpPr txBox="1"/>
          <p:nvPr>
            <p:custDataLst>
              <p:tags r:id="rId17"/>
            </p:custDataLst>
          </p:nvPr>
        </p:nvSpPr>
        <p:spPr bwMode="auto">
          <a:xfrm>
            <a:off x="8606790" y="3472815"/>
            <a:ext cx="3424555" cy="1264285"/>
          </a:xfrm>
          <a:prstGeom prst="rect">
            <a:avLst/>
          </a:prstGeom>
          <a:noFill/>
        </p:spPr>
        <p:txBody>
          <a:bodyPr wrap="square" lIns="90000" tIns="0" rIns="90000" bIns="46800"/>
          <a:p>
            <a:pPr algn="l" fontAlgn="auto">
              <a:lnSpc>
                <a:spcPct val="120000"/>
              </a:lnSpc>
            </a:pPr>
            <a:r>
              <a:rPr lang="zh-CN" altLang="en-US" sz="1600" b="0" spc="150" dirty="0">
                <a:solidFill>
                  <a:srgbClr val="000000"/>
                </a:solidFill>
                <a:effectLst/>
                <a:latin typeface="微软雅黑" panose="020B0503020204020204" charset="-122"/>
                <a:ea typeface="微软雅黑" panose="020B0503020204020204" charset="-122"/>
              </a:rPr>
              <a:t>在创业初期，员工的薪酬制度设计是重中之重。这个问题非常复杂，必须要制定一套在自己企业内能够实施的薪酬制度。</a:t>
            </a:r>
            <a:endParaRPr lang="zh-CN" altLang="en-US" sz="1600" b="0" spc="150" dirty="0">
              <a:solidFill>
                <a:srgbClr val="000000"/>
              </a:solidFill>
              <a:effectLst/>
              <a:latin typeface="微软雅黑" panose="020B0503020204020204" charset="-122"/>
              <a:ea typeface="微软雅黑" panose="020B0503020204020204" charset="-122"/>
            </a:endParaRPr>
          </a:p>
        </p:txBody>
      </p:sp>
      <p:sp>
        <p:nvSpPr>
          <p:cNvPr id="38" name="文本框 37"/>
          <p:cNvSpPr txBox="1"/>
          <p:nvPr>
            <p:custDataLst>
              <p:tags r:id="rId18"/>
            </p:custDataLst>
          </p:nvPr>
        </p:nvSpPr>
        <p:spPr bwMode="auto">
          <a:xfrm>
            <a:off x="582473" y="2322685"/>
            <a:ext cx="2787706" cy="444952"/>
          </a:xfrm>
          <a:prstGeom prst="rect">
            <a:avLst/>
          </a:prstGeom>
          <a:noFill/>
        </p:spPr>
        <p:txBody>
          <a:bodyPr wrap="square" lIns="90000" tIns="46800" rIns="90000" bIns="0" anchor="b" anchorCtr="0">
            <a:normAutofit/>
          </a:bodyPr>
          <a:p>
            <a:pPr algn="l" fontAlgn="auto">
              <a:lnSpc>
                <a:spcPct val="120000"/>
              </a:lnSpc>
            </a:pPr>
            <a:r>
              <a:rPr lang="zh-CN" altLang="en-US" sz="1600" b="1" spc="300" dirty="0">
                <a:solidFill>
                  <a:srgbClr val="69A35B"/>
                </a:solidFill>
                <a:effectLst/>
                <a:latin typeface="微软雅黑" panose="020B0503020204020204" charset="-122"/>
                <a:ea typeface="微软雅黑" panose="020B0503020204020204" charset="-122"/>
                <a:cs typeface="+mn-ea"/>
              </a:rPr>
              <a:t>（六）注意财务监控</a:t>
            </a:r>
            <a:endParaRPr lang="zh-CN" altLang="en-US" sz="1600" b="1" spc="300" dirty="0">
              <a:solidFill>
                <a:srgbClr val="69A35B"/>
              </a:solidFill>
              <a:effectLst/>
              <a:latin typeface="微软雅黑" panose="020B0503020204020204" charset="-122"/>
              <a:ea typeface="微软雅黑" panose="020B0503020204020204" charset="-122"/>
              <a:cs typeface="+mn-ea"/>
            </a:endParaRPr>
          </a:p>
        </p:txBody>
      </p:sp>
      <p:sp>
        <p:nvSpPr>
          <p:cNvPr id="40" name="文本框 39"/>
          <p:cNvSpPr txBox="1"/>
          <p:nvPr>
            <p:custDataLst>
              <p:tags r:id="rId19"/>
            </p:custDataLst>
          </p:nvPr>
        </p:nvSpPr>
        <p:spPr bwMode="auto">
          <a:xfrm>
            <a:off x="447675" y="2826385"/>
            <a:ext cx="3199130" cy="1619250"/>
          </a:xfrm>
          <a:prstGeom prst="rect">
            <a:avLst/>
          </a:prstGeom>
          <a:noFill/>
        </p:spPr>
        <p:txBody>
          <a:bodyPr wrap="square" lIns="90000" tIns="0" rIns="90000" bIns="46800"/>
          <a:p>
            <a:pPr algn="l" fontAlgn="auto">
              <a:lnSpc>
                <a:spcPct val="120000"/>
              </a:lnSpc>
            </a:pPr>
            <a:r>
              <a:rPr lang="zh-CN" altLang="en-US" sz="1600" b="0" spc="150" dirty="0">
                <a:solidFill>
                  <a:srgbClr val="000000"/>
                </a:solidFill>
                <a:effectLst/>
                <a:latin typeface="微软雅黑" panose="020B0503020204020204" charset="-122"/>
                <a:ea typeface="微软雅黑" panose="020B0503020204020204" charset="-122"/>
              </a:rPr>
              <a:t>创业者要特别注重财务监控问题，不能简单地把财务管理视作“记账”，要由有专业技能的专人负责，并且有相应的激励机制和评估体系。</a:t>
            </a:r>
            <a:endParaRPr lang="zh-CN" altLang="en-US" sz="1600" b="0" spc="150" dirty="0">
              <a:solidFill>
                <a:srgbClr val="000000"/>
              </a:solidFill>
              <a:effectLst/>
              <a:latin typeface="微软雅黑" panose="020B0503020204020204" charset="-122"/>
              <a:ea typeface="微软雅黑" panose="020B0503020204020204" charset="-122"/>
            </a:endParaRPr>
          </a:p>
        </p:txBody>
      </p:sp>
      <p:sp>
        <p:nvSpPr>
          <p:cNvPr id="41" name="文本框 40"/>
          <p:cNvSpPr txBox="1"/>
          <p:nvPr>
            <p:custDataLst>
              <p:tags r:id="rId20"/>
            </p:custDataLst>
          </p:nvPr>
        </p:nvSpPr>
        <p:spPr bwMode="auto">
          <a:xfrm>
            <a:off x="6366510" y="488315"/>
            <a:ext cx="3388360" cy="648970"/>
          </a:xfrm>
          <a:prstGeom prst="rect">
            <a:avLst/>
          </a:prstGeom>
          <a:noFill/>
        </p:spPr>
        <p:txBody>
          <a:bodyPr wrap="square" lIns="90000" tIns="46800" rIns="90000" bIns="0" anchor="b" anchorCtr="0"/>
          <a:p>
            <a:pPr algn="l" fontAlgn="auto">
              <a:lnSpc>
                <a:spcPct val="120000"/>
              </a:lnSpc>
            </a:pPr>
            <a:r>
              <a:rPr lang="zh-CN" altLang="en-US" sz="1600" b="1" spc="300">
                <a:solidFill>
                  <a:srgbClr val="1F74AD"/>
                </a:solidFill>
                <a:effectLst/>
                <a:latin typeface="微软雅黑" panose="020B0503020204020204" charset="-122"/>
                <a:ea typeface="微软雅黑" panose="020B0503020204020204" charset="-122"/>
                <a:cs typeface="+mn-ea"/>
              </a:rPr>
              <a:t>（五）企业创业期管理：简单就是撒手锏</a:t>
            </a:r>
            <a:endParaRPr lang="zh-CN" altLang="en-US" sz="1600" b="1" spc="300">
              <a:solidFill>
                <a:srgbClr val="1F74AD"/>
              </a:solidFill>
              <a:effectLst/>
              <a:latin typeface="微软雅黑" panose="020B0503020204020204" charset="-122"/>
              <a:ea typeface="微软雅黑" panose="020B0503020204020204" charset="-122"/>
              <a:cs typeface="+mn-ea"/>
            </a:endParaRPr>
          </a:p>
        </p:txBody>
      </p:sp>
      <p:sp>
        <p:nvSpPr>
          <p:cNvPr id="42" name="文本框 41"/>
          <p:cNvSpPr txBox="1"/>
          <p:nvPr>
            <p:custDataLst>
              <p:tags r:id="rId21"/>
            </p:custDataLst>
          </p:nvPr>
        </p:nvSpPr>
        <p:spPr bwMode="auto">
          <a:xfrm>
            <a:off x="6366510" y="1190625"/>
            <a:ext cx="4426585" cy="678815"/>
          </a:xfrm>
          <a:prstGeom prst="rect">
            <a:avLst/>
          </a:prstGeom>
          <a:noFill/>
        </p:spPr>
        <p:txBody>
          <a:bodyPr wrap="square" lIns="90000" tIns="0" rIns="90000" bIns="46800">
            <a:noAutofit/>
          </a:bodyPr>
          <a:p>
            <a:pPr algn="l" fontAlgn="auto">
              <a:lnSpc>
                <a:spcPct val="120000"/>
              </a:lnSpc>
            </a:pPr>
            <a:r>
              <a:rPr lang="zh-CN" altLang="en-US" sz="1600" b="0" spc="150">
                <a:solidFill>
                  <a:srgbClr val="000000"/>
                </a:solidFill>
                <a:effectLst/>
                <a:latin typeface="微软雅黑" panose="020B0503020204020204" charset="-122"/>
                <a:ea typeface="微软雅黑" panose="020B0503020204020204" charset="-122"/>
              </a:rPr>
              <a:t>简单最适合新创办公司的管理制度。创业者在创业初期必须抓好人和财两个方面。</a:t>
            </a:r>
            <a:endParaRPr lang="zh-CN" altLang="en-US" sz="1600" b="0" spc="150">
              <a:solidFill>
                <a:srgbClr val="000000"/>
              </a:solidFill>
              <a:effectLst/>
              <a:latin typeface="微软雅黑" panose="020B0503020204020204" charset="-122"/>
              <a:ea typeface="微软雅黑" panose="020B0503020204020204" charset="-122"/>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a:spLocks noChangeArrowheads="1"/>
          </p:cNvSpPr>
          <p:nvPr/>
        </p:nvSpPr>
        <p:spPr bwMode="auto">
          <a:xfrm>
            <a:off x="1162986" y="415924"/>
            <a:ext cx="4400226" cy="50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1">
              <a:defRPr/>
            </a:pPr>
            <a:r>
              <a:rPr kumimoji="0" sz="2665" i="0" u="none" strike="noStrike" cap="none" spc="0" normalizeH="0" baseline="0" dirty="0">
                <a:solidFill>
                  <a:schemeClr val="tx2">
                    <a:lumMod val="75000"/>
                  </a:schemeClr>
                </a:solidFill>
                <a:cs typeface="+mn-ea"/>
                <a:sym typeface="+mn-lt"/>
              </a:rPr>
              <a:t>二、收购现有企业</a:t>
            </a:r>
            <a:endParaRPr kumimoji="0" lang="zh-CN" altLang="en-US" sz="2665" i="0" u="none" strike="noStrike" kern="1200" cap="none" spc="0" normalizeH="0" baseline="0" noProof="0" dirty="0">
              <a:ln>
                <a:noFill/>
              </a:ln>
              <a:solidFill>
                <a:schemeClr val="tx2">
                  <a:lumMod val="75000"/>
                </a:schemeClr>
              </a:solidFill>
              <a:effectLst/>
              <a:uLnTx/>
              <a:uFillTx/>
              <a:cs typeface="+mn-ea"/>
              <a:sym typeface="+mn-lt"/>
            </a:endParaRPr>
          </a:p>
        </p:txBody>
      </p:sp>
      <p:grpSp>
        <p:nvGrpSpPr>
          <p:cNvPr id="5" name="组合 4"/>
          <p:cNvGrpSpPr/>
          <p:nvPr/>
        </p:nvGrpSpPr>
        <p:grpSpPr>
          <a:xfrm>
            <a:off x="446185" y="415924"/>
            <a:ext cx="644977" cy="502766"/>
            <a:chOff x="8418286" y="1219200"/>
            <a:chExt cx="1368552" cy="1066800"/>
          </a:xfrm>
        </p:grpSpPr>
        <p:sp>
          <p:nvSpPr>
            <p:cNvPr id="3" name="平行四边形 2"/>
            <p:cNvSpPr/>
            <p:nvPr/>
          </p:nvSpPr>
          <p:spPr>
            <a:xfrm>
              <a:off x="8418286" y="1219200"/>
              <a:ext cx="1216152" cy="914400"/>
            </a:xfrm>
            <a:prstGeom prst="parallelogram">
              <a:avLst/>
            </a:prstGeom>
            <a:solidFill>
              <a:schemeClr val="tx2"/>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平行四边形 3"/>
            <p:cNvSpPr/>
            <p:nvPr/>
          </p:nvSpPr>
          <p:spPr>
            <a:xfrm>
              <a:off x="8570686" y="1371600"/>
              <a:ext cx="1216152" cy="914400"/>
            </a:xfrm>
            <a:prstGeom prst="parallelogram">
              <a:avLst/>
            </a:prstGeom>
            <a:solidFill>
              <a:srgbClr val="006699"/>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7" name="矩形 56"/>
          <p:cNvSpPr/>
          <p:nvPr/>
        </p:nvSpPr>
        <p:spPr>
          <a:xfrm>
            <a:off x="797088" y="2290159"/>
            <a:ext cx="5076662" cy="3415030"/>
          </a:xfrm>
          <a:prstGeom prst="rect">
            <a:avLst/>
          </a:prstGeom>
        </p:spPr>
        <p:txBody>
          <a:bodyPr wrap="square">
            <a:spAutoFit/>
          </a:bodyPr>
          <a:lstStyle/>
          <a:p>
            <a:pPr fontAlgn="auto">
              <a:lnSpc>
                <a:spcPct val="150000"/>
              </a:lnSpc>
            </a:pPr>
            <a:r>
              <a:rPr lang="zh-CN" altLang="en-US" sz="1600" i="0" dirty="0">
                <a:solidFill>
                  <a:schemeClr val="tx2"/>
                </a:solidFill>
                <a:effectLst/>
                <a:cs typeface="+mn-ea"/>
                <a:sym typeface="+mn-lt"/>
              </a:rPr>
              <a:t>收购现有的企业，可以节省大量的时间与精力，缩短创业周期，直接进入经营阶段，而且与新办企业相比，价格也相对较低。可是在采办别人既有公司之前，收购人必须先评价收购公司的危险及优缺点。收购现有公司的长处是公司具有根底，在所有资源包含商誉、商品、客户、广告促销等方面具有必要的条件，可变要素较易掌控，因而更能节约创业者的时间及开办本钱。</a:t>
            </a:r>
            <a:endParaRPr lang="zh-CN" altLang="en-US" sz="1600" i="0" dirty="0">
              <a:solidFill>
                <a:schemeClr val="tx2"/>
              </a:solidFill>
              <a:effectLst/>
              <a:cs typeface="+mn-ea"/>
              <a:sym typeface="+mn-lt"/>
            </a:endParaRPr>
          </a:p>
          <a:p>
            <a:pPr fontAlgn="auto">
              <a:lnSpc>
                <a:spcPct val="150000"/>
              </a:lnSpc>
            </a:pPr>
            <a:r>
              <a:rPr lang="zh-CN" altLang="en-US" sz="1600" i="0" dirty="0">
                <a:solidFill>
                  <a:schemeClr val="tx2"/>
                </a:solidFill>
                <a:effectLst/>
                <a:cs typeface="+mn-ea"/>
                <a:sym typeface="+mn-lt"/>
              </a:rPr>
              <a:t>收购前，应该全面了解，细心评价，这样才不会出现全盘皆输的局面。</a:t>
            </a:r>
            <a:endParaRPr lang="zh-CN" altLang="en-US" sz="1600" i="0" dirty="0">
              <a:solidFill>
                <a:schemeClr val="tx2"/>
              </a:solidFill>
              <a:effectLst/>
              <a:cs typeface="+mn-ea"/>
              <a:sym typeface="+mn-lt"/>
            </a:endParaRPr>
          </a:p>
        </p:txBody>
      </p:sp>
      <p:grpSp>
        <p:nvGrpSpPr>
          <p:cNvPr id="80" name="组合 79"/>
          <p:cNvGrpSpPr/>
          <p:nvPr/>
        </p:nvGrpSpPr>
        <p:grpSpPr>
          <a:xfrm>
            <a:off x="796952" y="1617890"/>
            <a:ext cx="11395075" cy="5232522"/>
            <a:chOff x="796952" y="1894303"/>
            <a:chExt cx="11395075" cy="4970953"/>
          </a:xfrm>
        </p:grpSpPr>
        <p:pic>
          <p:nvPicPr>
            <p:cNvPr id="85" name="图片 84"/>
            <p:cNvPicPr>
              <a:picLocks noChangeAspect="1"/>
            </p:cNvPicPr>
            <p:nvPr/>
          </p:nvPicPr>
          <p:blipFill rotWithShape="1">
            <a:blip r:embed="rId1">
              <a:extLst>
                <a:ext uri="{28A0092B-C50C-407E-A947-70E740481C1C}">
                  <a14:useLocalDpi xmlns:a14="http://schemas.microsoft.com/office/drawing/2010/main" val="0"/>
                </a:ext>
              </a:extLst>
            </a:blip>
            <a:srcRect l="26369"/>
            <a:stretch>
              <a:fillRect/>
            </a:stretch>
          </p:blipFill>
          <p:spPr>
            <a:xfrm>
              <a:off x="6956452" y="1894303"/>
              <a:ext cx="5235575" cy="4373613"/>
            </a:xfrm>
            <a:prstGeom prst="roundRect">
              <a:avLst>
                <a:gd name="adj" fmla="val 0"/>
              </a:avLst>
            </a:prstGeom>
            <a:ln>
              <a:noFill/>
            </a:ln>
          </p:spPr>
        </p:pic>
        <p:grpSp>
          <p:nvGrpSpPr>
            <p:cNvPr id="82" name="组合 81"/>
            <p:cNvGrpSpPr/>
            <p:nvPr/>
          </p:nvGrpSpPr>
          <p:grpSpPr>
            <a:xfrm>
              <a:off x="796952" y="1894303"/>
              <a:ext cx="6601974" cy="4970953"/>
              <a:chOff x="1299672" y="1879285"/>
              <a:chExt cx="7171203" cy="5434052"/>
            </a:xfrm>
          </p:grpSpPr>
          <p:sp>
            <p:nvSpPr>
              <p:cNvPr id="83" name="平行四边形 82"/>
              <p:cNvSpPr/>
              <p:nvPr/>
            </p:nvSpPr>
            <p:spPr>
              <a:xfrm flipH="1">
                <a:off x="7004932" y="1879285"/>
                <a:ext cx="1465943" cy="5434052"/>
              </a:xfrm>
              <a:prstGeom prst="parallelogram">
                <a:avLst>
                  <a:gd name="adj" fmla="val 68565"/>
                </a:avLst>
              </a:prstGeom>
              <a:solidFill>
                <a:srgbClr val="0066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4" name="矩形 83"/>
              <p:cNvSpPr/>
              <p:nvPr/>
            </p:nvSpPr>
            <p:spPr>
              <a:xfrm>
                <a:off x="1299672" y="1879285"/>
                <a:ext cx="5913928" cy="430942"/>
              </a:xfrm>
              <a:prstGeom prst="rect">
                <a:avLst/>
              </a:prstGeom>
              <a:solidFill>
                <a:srgbClr val="0066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a:spLocks noChangeArrowheads="1"/>
          </p:cNvSpPr>
          <p:nvPr/>
        </p:nvSpPr>
        <p:spPr bwMode="auto">
          <a:xfrm>
            <a:off x="1182671" y="415924"/>
            <a:ext cx="4400226" cy="50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1">
              <a:defRPr/>
            </a:pPr>
            <a:r>
              <a:rPr sz="2665" dirty="0">
                <a:solidFill>
                  <a:schemeClr val="tx2">
                    <a:lumMod val="75000"/>
                  </a:schemeClr>
                </a:solidFill>
                <a:cs typeface="+mn-ea"/>
                <a:sym typeface="+mn-lt"/>
              </a:rPr>
              <a:t>三、内部创业</a:t>
            </a:r>
            <a:endParaRPr lang="zh-CN" altLang="en-US" sz="2665" dirty="0">
              <a:solidFill>
                <a:schemeClr val="tx2">
                  <a:lumMod val="75000"/>
                </a:schemeClr>
              </a:solidFill>
              <a:cs typeface="+mn-ea"/>
              <a:sym typeface="+mn-lt"/>
            </a:endParaRPr>
          </a:p>
        </p:txBody>
      </p:sp>
      <p:grpSp>
        <p:nvGrpSpPr>
          <p:cNvPr id="5" name="组合 4"/>
          <p:cNvGrpSpPr/>
          <p:nvPr/>
        </p:nvGrpSpPr>
        <p:grpSpPr>
          <a:xfrm>
            <a:off x="446185" y="415924"/>
            <a:ext cx="644977" cy="502766"/>
            <a:chOff x="8418286" y="1219200"/>
            <a:chExt cx="1368552" cy="1066800"/>
          </a:xfrm>
        </p:grpSpPr>
        <p:sp>
          <p:nvSpPr>
            <p:cNvPr id="3" name="平行四边形 2"/>
            <p:cNvSpPr/>
            <p:nvPr/>
          </p:nvSpPr>
          <p:spPr>
            <a:xfrm>
              <a:off x="8418286" y="1219200"/>
              <a:ext cx="1216152" cy="914400"/>
            </a:xfrm>
            <a:prstGeom prst="parallelogram">
              <a:avLst/>
            </a:prstGeom>
            <a:solidFill>
              <a:schemeClr val="tx2"/>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平行四边形 3"/>
            <p:cNvSpPr/>
            <p:nvPr/>
          </p:nvSpPr>
          <p:spPr>
            <a:xfrm>
              <a:off x="8570686" y="1371600"/>
              <a:ext cx="1216152" cy="914400"/>
            </a:xfrm>
            <a:prstGeom prst="parallelogram">
              <a:avLst/>
            </a:prstGeom>
            <a:solidFill>
              <a:srgbClr val="006699"/>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cxnSp>
        <p:nvCxnSpPr>
          <p:cNvPr id="16" name="直接箭头连接符 15"/>
          <p:cNvCxnSpPr/>
          <p:nvPr>
            <p:custDataLst>
              <p:tags r:id="rId1"/>
            </p:custDataLst>
          </p:nvPr>
        </p:nvCxnSpPr>
        <p:spPr>
          <a:xfrm>
            <a:off x="798091" y="3429000"/>
            <a:ext cx="11137373" cy="0"/>
          </a:xfrm>
          <a:prstGeom prst="straightConnector1">
            <a:avLst/>
          </a:prstGeom>
          <a:noFill/>
          <a:ln w="12700" cap="flat" cmpd="sng" algn="ctr">
            <a:solidFill>
              <a:srgbClr val="FFFFFF">
                <a:lumMod val="65000"/>
              </a:srgbClr>
            </a:solidFill>
            <a:prstDash val="solid"/>
            <a:miter lim="800000"/>
            <a:tailEnd type="triangle"/>
          </a:ln>
          <a:effectLst/>
        </p:spPr>
      </p:cxnSp>
      <p:cxnSp>
        <p:nvCxnSpPr>
          <p:cNvPr id="7" name="直接箭头连接符 6"/>
          <p:cNvCxnSpPr/>
          <p:nvPr>
            <p:custDataLst>
              <p:tags r:id="rId2"/>
            </p:custDataLst>
          </p:nvPr>
        </p:nvCxnSpPr>
        <p:spPr>
          <a:xfrm flipV="1">
            <a:off x="6096000" y="405919"/>
            <a:ext cx="0" cy="6117506"/>
          </a:xfrm>
          <a:prstGeom prst="straightConnector1">
            <a:avLst/>
          </a:prstGeom>
          <a:noFill/>
          <a:ln w="12700" cap="flat" cmpd="sng" algn="ctr">
            <a:solidFill>
              <a:srgbClr val="FFFFFF">
                <a:lumMod val="65000"/>
              </a:srgbClr>
            </a:solidFill>
            <a:prstDash val="solid"/>
            <a:miter lim="800000"/>
            <a:tailEnd type="triangle"/>
          </a:ln>
          <a:effectLst/>
        </p:spPr>
      </p:cxnSp>
      <p:sp>
        <p:nvSpPr>
          <p:cNvPr id="9" name="Freeform 9"/>
          <p:cNvSpPr/>
          <p:nvPr>
            <p:custDataLst>
              <p:tags r:id="rId3"/>
            </p:custDataLst>
          </p:nvPr>
        </p:nvSpPr>
        <p:spPr bwMode="auto">
          <a:xfrm>
            <a:off x="6248485" y="1117950"/>
            <a:ext cx="2158565" cy="2158565"/>
          </a:xfrm>
          <a:custGeom>
            <a:avLst/>
            <a:gdLst>
              <a:gd name="T0" fmla="*/ 230 w 460"/>
              <a:gd name="T1" fmla="*/ 460 h 460"/>
              <a:gd name="T2" fmla="*/ 431 w 460"/>
              <a:gd name="T3" fmla="*/ 346 h 460"/>
              <a:gd name="T4" fmla="*/ 460 w 460"/>
              <a:gd name="T5" fmla="*/ 230 h 460"/>
              <a:gd name="T6" fmla="*/ 460 w 460"/>
              <a:gd name="T7" fmla="*/ 0 h 460"/>
              <a:gd name="T8" fmla="*/ 230 w 460"/>
              <a:gd name="T9" fmla="*/ 0 h 460"/>
              <a:gd name="T10" fmla="*/ 29 w 460"/>
              <a:gd name="T11" fmla="*/ 114 h 460"/>
              <a:gd name="T12" fmla="*/ 0 w 460"/>
              <a:gd name="T13" fmla="*/ 230 h 460"/>
              <a:gd name="T14" fmla="*/ 0 w 460"/>
              <a:gd name="T15" fmla="*/ 460 h 460"/>
              <a:gd name="T16" fmla="*/ 230 w 460"/>
              <a:gd name="T17" fmla="*/ 460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0" h="460">
                <a:moveTo>
                  <a:pt x="230" y="460"/>
                </a:moveTo>
                <a:cubicBezTo>
                  <a:pt x="325" y="460"/>
                  <a:pt x="393" y="421"/>
                  <a:pt x="431" y="346"/>
                </a:cubicBezTo>
                <a:cubicBezTo>
                  <a:pt x="459" y="288"/>
                  <a:pt x="460" y="230"/>
                  <a:pt x="460" y="230"/>
                </a:cubicBezTo>
                <a:cubicBezTo>
                  <a:pt x="460" y="0"/>
                  <a:pt x="460" y="0"/>
                  <a:pt x="460" y="0"/>
                </a:cubicBezTo>
                <a:cubicBezTo>
                  <a:pt x="230" y="0"/>
                  <a:pt x="230" y="0"/>
                  <a:pt x="230" y="0"/>
                </a:cubicBezTo>
                <a:cubicBezTo>
                  <a:pt x="134" y="0"/>
                  <a:pt x="67" y="38"/>
                  <a:pt x="29" y="114"/>
                </a:cubicBezTo>
                <a:cubicBezTo>
                  <a:pt x="0" y="171"/>
                  <a:pt x="0" y="229"/>
                  <a:pt x="0" y="230"/>
                </a:cubicBezTo>
                <a:cubicBezTo>
                  <a:pt x="0" y="460"/>
                  <a:pt x="0" y="460"/>
                  <a:pt x="0" y="460"/>
                </a:cubicBezTo>
                <a:lnTo>
                  <a:pt x="230" y="460"/>
                </a:lnTo>
                <a:close/>
              </a:path>
            </a:pathLst>
          </a:custGeom>
          <a:solidFill>
            <a:srgbClr val="3498DB"/>
          </a:solidFill>
          <a:ln>
            <a:noFill/>
          </a:ln>
          <a:scene3d>
            <a:camera prst="orthographicFront"/>
            <a:lightRig rig="threePt" dir="t"/>
          </a:scene3d>
          <a:sp3d>
            <a:bevelT w="177800"/>
          </a:sp3d>
        </p:spPr>
        <p:txBody>
          <a:bodyPr vert="horz" wrap="square" lIns="91440" tIns="45720" rIns="91440" bIns="45720" numCol="1" anchor="t" anchorCtr="0" compatLnSpc="1"/>
          <a:p>
            <a:endParaRPr lang="en-US">
              <a:latin typeface="微软雅黑 Light" panose="020B0502040204020203" pitchFamily="34" charset="-122"/>
              <a:ea typeface="微软雅黑" panose="020B0503020204020204" charset="-122"/>
              <a:sym typeface="微软雅黑 Light" panose="020B0502040204020203" pitchFamily="34" charset="-122"/>
            </a:endParaRPr>
          </a:p>
        </p:txBody>
      </p:sp>
      <p:sp>
        <p:nvSpPr>
          <p:cNvPr id="8" name="Freeform 10"/>
          <p:cNvSpPr/>
          <p:nvPr>
            <p:custDataLst>
              <p:tags r:id="rId4"/>
            </p:custDataLst>
          </p:nvPr>
        </p:nvSpPr>
        <p:spPr bwMode="auto">
          <a:xfrm>
            <a:off x="3784949" y="1117950"/>
            <a:ext cx="2158565" cy="2158565"/>
          </a:xfrm>
          <a:custGeom>
            <a:avLst/>
            <a:gdLst>
              <a:gd name="T0" fmla="*/ 460 w 460"/>
              <a:gd name="T1" fmla="*/ 460 h 460"/>
              <a:gd name="T2" fmla="*/ 460 w 460"/>
              <a:gd name="T3" fmla="*/ 230 h 460"/>
              <a:gd name="T4" fmla="*/ 346 w 460"/>
              <a:gd name="T5" fmla="*/ 29 h 460"/>
              <a:gd name="T6" fmla="*/ 230 w 460"/>
              <a:gd name="T7" fmla="*/ 0 h 460"/>
              <a:gd name="T8" fmla="*/ 0 w 460"/>
              <a:gd name="T9" fmla="*/ 0 h 460"/>
              <a:gd name="T10" fmla="*/ 0 w 460"/>
              <a:gd name="T11" fmla="*/ 230 h 460"/>
              <a:gd name="T12" fmla="*/ 114 w 460"/>
              <a:gd name="T13" fmla="*/ 431 h 460"/>
              <a:gd name="T14" fmla="*/ 230 w 460"/>
              <a:gd name="T15" fmla="*/ 460 h 460"/>
              <a:gd name="T16" fmla="*/ 460 w 460"/>
              <a:gd name="T17" fmla="*/ 460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0" h="460">
                <a:moveTo>
                  <a:pt x="460" y="460"/>
                </a:moveTo>
                <a:cubicBezTo>
                  <a:pt x="460" y="230"/>
                  <a:pt x="460" y="230"/>
                  <a:pt x="460" y="230"/>
                </a:cubicBezTo>
                <a:cubicBezTo>
                  <a:pt x="460" y="134"/>
                  <a:pt x="421" y="67"/>
                  <a:pt x="346" y="29"/>
                </a:cubicBezTo>
                <a:cubicBezTo>
                  <a:pt x="288" y="0"/>
                  <a:pt x="230" y="0"/>
                  <a:pt x="230" y="0"/>
                </a:cubicBezTo>
                <a:cubicBezTo>
                  <a:pt x="0" y="0"/>
                  <a:pt x="0" y="0"/>
                  <a:pt x="0" y="0"/>
                </a:cubicBezTo>
                <a:cubicBezTo>
                  <a:pt x="0" y="230"/>
                  <a:pt x="0" y="230"/>
                  <a:pt x="0" y="230"/>
                </a:cubicBezTo>
                <a:cubicBezTo>
                  <a:pt x="0" y="325"/>
                  <a:pt x="38" y="393"/>
                  <a:pt x="114" y="431"/>
                </a:cubicBezTo>
                <a:cubicBezTo>
                  <a:pt x="171" y="459"/>
                  <a:pt x="229" y="460"/>
                  <a:pt x="230" y="460"/>
                </a:cubicBezTo>
                <a:lnTo>
                  <a:pt x="460" y="460"/>
                </a:lnTo>
                <a:close/>
              </a:path>
            </a:pathLst>
          </a:custGeom>
          <a:solidFill>
            <a:srgbClr val="1AA3AA"/>
          </a:solidFill>
          <a:ln>
            <a:noFill/>
          </a:ln>
          <a:scene3d>
            <a:camera prst="orthographicFront"/>
            <a:lightRig rig="threePt" dir="t"/>
          </a:scene3d>
          <a:sp3d>
            <a:bevelT w="177800"/>
          </a:sp3d>
        </p:spPr>
        <p:txBody>
          <a:bodyPr vert="horz" wrap="square" lIns="91440" tIns="45720" rIns="91440" bIns="45720" numCol="1" anchor="t" anchorCtr="0" compatLnSpc="1"/>
          <a:p>
            <a:endParaRPr lang="en-US">
              <a:latin typeface="微软雅黑 Light" panose="020B0502040204020203" pitchFamily="34" charset="-122"/>
              <a:ea typeface="微软雅黑" panose="020B0503020204020204" charset="-122"/>
              <a:sym typeface="微软雅黑 Light" panose="020B0502040204020203" pitchFamily="34" charset="-122"/>
            </a:endParaRPr>
          </a:p>
        </p:txBody>
      </p:sp>
      <p:sp>
        <p:nvSpPr>
          <p:cNvPr id="11" name="Freeform 11"/>
          <p:cNvSpPr/>
          <p:nvPr>
            <p:custDataLst>
              <p:tags r:id="rId5"/>
            </p:custDataLst>
          </p:nvPr>
        </p:nvSpPr>
        <p:spPr bwMode="auto">
          <a:xfrm>
            <a:off x="6248485" y="3581486"/>
            <a:ext cx="2158565" cy="2158565"/>
          </a:xfrm>
          <a:custGeom>
            <a:avLst/>
            <a:gdLst>
              <a:gd name="T0" fmla="*/ 460 w 460"/>
              <a:gd name="T1" fmla="*/ 460 h 460"/>
              <a:gd name="T2" fmla="*/ 460 w 460"/>
              <a:gd name="T3" fmla="*/ 230 h 460"/>
              <a:gd name="T4" fmla="*/ 430 w 460"/>
              <a:gd name="T5" fmla="*/ 113 h 460"/>
              <a:gd name="T6" fmla="*/ 230 w 460"/>
              <a:gd name="T7" fmla="*/ 0 h 460"/>
              <a:gd name="T8" fmla="*/ 0 w 460"/>
              <a:gd name="T9" fmla="*/ 0 h 460"/>
              <a:gd name="T10" fmla="*/ 0 w 460"/>
              <a:gd name="T11" fmla="*/ 230 h 460"/>
              <a:gd name="T12" fmla="*/ 29 w 460"/>
              <a:gd name="T13" fmla="*/ 347 h 460"/>
              <a:gd name="T14" fmla="*/ 230 w 460"/>
              <a:gd name="T15" fmla="*/ 460 h 460"/>
              <a:gd name="T16" fmla="*/ 460 w 460"/>
              <a:gd name="T17" fmla="*/ 460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0" h="460">
                <a:moveTo>
                  <a:pt x="460" y="460"/>
                </a:moveTo>
                <a:cubicBezTo>
                  <a:pt x="460" y="230"/>
                  <a:pt x="460" y="230"/>
                  <a:pt x="460" y="230"/>
                </a:cubicBezTo>
                <a:cubicBezTo>
                  <a:pt x="460" y="229"/>
                  <a:pt x="459" y="170"/>
                  <a:pt x="430" y="113"/>
                </a:cubicBezTo>
                <a:cubicBezTo>
                  <a:pt x="392" y="38"/>
                  <a:pt x="325" y="0"/>
                  <a:pt x="230" y="0"/>
                </a:cubicBezTo>
                <a:cubicBezTo>
                  <a:pt x="0" y="0"/>
                  <a:pt x="0" y="0"/>
                  <a:pt x="0" y="0"/>
                </a:cubicBezTo>
                <a:cubicBezTo>
                  <a:pt x="0" y="230"/>
                  <a:pt x="0" y="230"/>
                  <a:pt x="0" y="230"/>
                </a:cubicBezTo>
                <a:cubicBezTo>
                  <a:pt x="0" y="230"/>
                  <a:pt x="0" y="289"/>
                  <a:pt x="29" y="347"/>
                </a:cubicBezTo>
                <a:cubicBezTo>
                  <a:pt x="67" y="422"/>
                  <a:pt x="135" y="460"/>
                  <a:pt x="230" y="460"/>
                </a:cubicBezTo>
                <a:lnTo>
                  <a:pt x="460" y="460"/>
                </a:lnTo>
                <a:close/>
              </a:path>
            </a:pathLst>
          </a:custGeom>
          <a:solidFill>
            <a:srgbClr val="9BBB59"/>
          </a:solidFill>
          <a:ln>
            <a:noFill/>
          </a:ln>
          <a:scene3d>
            <a:camera prst="orthographicFront"/>
            <a:lightRig rig="threePt" dir="t"/>
          </a:scene3d>
          <a:sp3d>
            <a:bevelT w="177800"/>
          </a:sp3d>
        </p:spPr>
        <p:txBody>
          <a:bodyPr vert="horz" wrap="square" lIns="91440" tIns="45720" rIns="91440" bIns="45720" numCol="1" anchor="t" anchorCtr="0" compatLnSpc="1"/>
          <a:p>
            <a:endParaRPr lang="en-US">
              <a:latin typeface="微软雅黑 Light" panose="020B0502040204020203" pitchFamily="34" charset="-122"/>
              <a:ea typeface="微软雅黑" panose="020B0503020204020204" charset="-122"/>
              <a:sym typeface="微软雅黑 Light" panose="020B0502040204020203" pitchFamily="34" charset="-122"/>
            </a:endParaRPr>
          </a:p>
        </p:txBody>
      </p:sp>
      <p:sp>
        <p:nvSpPr>
          <p:cNvPr id="12" name="Freeform 12"/>
          <p:cNvSpPr/>
          <p:nvPr>
            <p:custDataLst>
              <p:tags r:id="rId6"/>
            </p:custDataLst>
          </p:nvPr>
        </p:nvSpPr>
        <p:spPr bwMode="auto">
          <a:xfrm>
            <a:off x="3784949" y="3581486"/>
            <a:ext cx="2158565" cy="2158565"/>
          </a:xfrm>
          <a:custGeom>
            <a:avLst/>
            <a:gdLst>
              <a:gd name="T0" fmla="*/ 230 w 460"/>
              <a:gd name="T1" fmla="*/ 460 h 460"/>
              <a:gd name="T2" fmla="*/ 347 w 460"/>
              <a:gd name="T3" fmla="*/ 430 h 460"/>
              <a:gd name="T4" fmla="*/ 460 w 460"/>
              <a:gd name="T5" fmla="*/ 230 h 460"/>
              <a:gd name="T6" fmla="*/ 460 w 460"/>
              <a:gd name="T7" fmla="*/ 0 h 460"/>
              <a:gd name="T8" fmla="*/ 230 w 460"/>
              <a:gd name="T9" fmla="*/ 0 h 460"/>
              <a:gd name="T10" fmla="*/ 113 w 460"/>
              <a:gd name="T11" fmla="*/ 29 h 460"/>
              <a:gd name="T12" fmla="*/ 0 w 460"/>
              <a:gd name="T13" fmla="*/ 230 h 460"/>
              <a:gd name="T14" fmla="*/ 0 w 460"/>
              <a:gd name="T15" fmla="*/ 460 h 460"/>
              <a:gd name="T16" fmla="*/ 230 w 460"/>
              <a:gd name="T17" fmla="*/ 460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0" h="460">
                <a:moveTo>
                  <a:pt x="230" y="460"/>
                </a:moveTo>
                <a:cubicBezTo>
                  <a:pt x="230" y="460"/>
                  <a:pt x="289" y="459"/>
                  <a:pt x="347" y="430"/>
                </a:cubicBezTo>
                <a:cubicBezTo>
                  <a:pt x="422" y="392"/>
                  <a:pt x="460" y="325"/>
                  <a:pt x="460" y="230"/>
                </a:cubicBezTo>
                <a:cubicBezTo>
                  <a:pt x="460" y="0"/>
                  <a:pt x="460" y="0"/>
                  <a:pt x="460" y="0"/>
                </a:cubicBezTo>
                <a:cubicBezTo>
                  <a:pt x="230" y="0"/>
                  <a:pt x="230" y="0"/>
                  <a:pt x="230" y="0"/>
                </a:cubicBezTo>
                <a:cubicBezTo>
                  <a:pt x="229" y="0"/>
                  <a:pt x="170" y="0"/>
                  <a:pt x="113" y="29"/>
                </a:cubicBezTo>
                <a:cubicBezTo>
                  <a:pt x="38" y="67"/>
                  <a:pt x="0" y="135"/>
                  <a:pt x="0" y="230"/>
                </a:cubicBezTo>
                <a:cubicBezTo>
                  <a:pt x="0" y="460"/>
                  <a:pt x="0" y="460"/>
                  <a:pt x="0" y="460"/>
                </a:cubicBezTo>
                <a:lnTo>
                  <a:pt x="230" y="460"/>
                </a:lnTo>
                <a:close/>
              </a:path>
            </a:pathLst>
          </a:custGeom>
          <a:solidFill>
            <a:srgbClr val="69A35B"/>
          </a:solidFill>
          <a:ln>
            <a:noFill/>
          </a:ln>
          <a:scene3d>
            <a:camera prst="orthographicFront"/>
            <a:lightRig rig="threePt" dir="t"/>
          </a:scene3d>
          <a:sp3d>
            <a:bevelT w="177800"/>
          </a:sp3d>
        </p:spPr>
        <p:txBody>
          <a:bodyPr vert="horz" wrap="square" lIns="91440" tIns="45720" rIns="91440" bIns="45720" numCol="1" anchor="t" anchorCtr="0" compatLnSpc="1"/>
          <a:p>
            <a:endParaRPr lang="en-US">
              <a:latin typeface="微软雅黑 Light" panose="020B0502040204020203" pitchFamily="34" charset="-122"/>
              <a:ea typeface="微软雅黑" panose="020B0503020204020204" charset="-122"/>
              <a:sym typeface="微软雅黑 Light" panose="020B0502040204020203" pitchFamily="34" charset="-122"/>
            </a:endParaRPr>
          </a:p>
        </p:txBody>
      </p:sp>
      <p:sp>
        <p:nvSpPr>
          <p:cNvPr id="19" name="Oval 13"/>
          <p:cNvSpPr>
            <a:spLocks noChangeArrowheads="1"/>
          </p:cNvSpPr>
          <p:nvPr>
            <p:custDataLst>
              <p:tags r:id="rId7"/>
            </p:custDataLst>
          </p:nvPr>
        </p:nvSpPr>
        <p:spPr bwMode="auto">
          <a:xfrm>
            <a:off x="5299905" y="2632906"/>
            <a:ext cx="1586248" cy="1590209"/>
          </a:xfrm>
          <a:prstGeom prst="ellipse">
            <a:avLst/>
          </a:prstGeom>
          <a:solidFill>
            <a:sysClr val="window" lastClr="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en-US">
              <a:latin typeface="微软雅黑 Light" panose="020B0502040204020203" pitchFamily="34" charset="-122"/>
              <a:ea typeface="微软雅黑" panose="020B0503020204020204" charset="-122"/>
              <a:sym typeface="微软雅黑 Light" panose="020B0502040204020203" pitchFamily="34" charset="-122"/>
            </a:endParaRPr>
          </a:p>
        </p:txBody>
      </p:sp>
      <p:sp>
        <p:nvSpPr>
          <p:cNvPr id="20" name="Oval 14"/>
          <p:cNvSpPr>
            <a:spLocks noChangeArrowheads="1"/>
          </p:cNvSpPr>
          <p:nvPr>
            <p:custDataLst>
              <p:tags r:id="rId8"/>
            </p:custDataLst>
          </p:nvPr>
        </p:nvSpPr>
        <p:spPr bwMode="auto">
          <a:xfrm>
            <a:off x="5357334" y="2688355"/>
            <a:ext cx="1477330" cy="1479310"/>
          </a:xfrm>
          <a:prstGeom prst="ellipse">
            <a:avLst/>
          </a:prstGeom>
          <a:solidFill>
            <a:srgbClr val="1F74AD"/>
          </a:solidFill>
          <a:ln>
            <a:noFill/>
          </a:ln>
        </p:spPr>
        <p:txBody>
          <a:bodyPr vert="horz" wrap="square" lIns="91440" tIns="45720" rIns="91440" bIns="45720" numCol="1" anchor="t" anchorCtr="0" compatLnSpc="1"/>
          <a:p>
            <a:endParaRPr lang="en-US">
              <a:latin typeface="微软雅黑 Light" panose="020B0502040204020203" pitchFamily="34" charset="-122"/>
              <a:ea typeface="微软雅黑" panose="020B0503020204020204" charset="-122"/>
              <a:sym typeface="微软雅黑 Light" panose="020B0502040204020203" pitchFamily="34" charset="-122"/>
            </a:endParaRPr>
          </a:p>
        </p:txBody>
      </p:sp>
      <p:sp>
        <p:nvSpPr>
          <p:cNvPr id="29" name="Freeform 26"/>
          <p:cNvSpPr/>
          <p:nvPr>
            <p:custDataLst>
              <p:tags r:id="rId9"/>
            </p:custDataLst>
          </p:nvPr>
        </p:nvSpPr>
        <p:spPr bwMode="auto">
          <a:xfrm>
            <a:off x="4548565" y="1890494"/>
            <a:ext cx="451877" cy="376994"/>
          </a:xfrm>
          <a:custGeom>
            <a:avLst/>
            <a:gdLst>
              <a:gd name="T0" fmla="*/ 128 w 132"/>
              <a:gd name="T1" fmla="*/ 71 h 110"/>
              <a:gd name="T2" fmla="*/ 108 w 132"/>
              <a:gd name="T3" fmla="*/ 26 h 110"/>
              <a:gd name="T4" fmla="*/ 105 w 132"/>
              <a:gd name="T5" fmla="*/ 23 h 110"/>
              <a:gd name="T6" fmla="*/ 87 w 132"/>
              <a:gd name="T7" fmla="*/ 20 h 110"/>
              <a:gd name="T8" fmla="*/ 86 w 132"/>
              <a:gd name="T9" fmla="*/ 21 h 110"/>
              <a:gd name="T10" fmla="*/ 77 w 132"/>
              <a:gd name="T11" fmla="*/ 18 h 110"/>
              <a:gd name="T12" fmla="*/ 70 w 132"/>
              <a:gd name="T13" fmla="*/ 21 h 110"/>
              <a:gd name="T14" fmla="*/ 67 w 132"/>
              <a:gd name="T15" fmla="*/ 26 h 110"/>
              <a:gd name="T16" fmla="*/ 59 w 132"/>
              <a:gd name="T17" fmla="*/ 24 h 110"/>
              <a:gd name="T18" fmla="*/ 53 w 132"/>
              <a:gd name="T19" fmla="*/ 27 h 110"/>
              <a:gd name="T20" fmla="*/ 50 w 132"/>
              <a:gd name="T21" fmla="*/ 31 h 110"/>
              <a:gd name="T22" fmla="*/ 50 w 132"/>
              <a:gd name="T23" fmla="*/ 37 h 110"/>
              <a:gd name="T24" fmla="*/ 47 w 132"/>
              <a:gd name="T25" fmla="*/ 35 h 110"/>
              <a:gd name="T26" fmla="*/ 27 w 132"/>
              <a:gd name="T27" fmla="*/ 15 h 110"/>
              <a:gd name="T28" fmla="*/ 22 w 132"/>
              <a:gd name="T29" fmla="*/ 36 h 110"/>
              <a:gd name="T30" fmla="*/ 38 w 132"/>
              <a:gd name="T31" fmla="*/ 53 h 110"/>
              <a:gd name="T32" fmla="*/ 61 w 132"/>
              <a:gd name="T33" fmla="*/ 89 h 110"/>
              <a:gd name="T34" fmla="*/ 40 w 132"/>
              <a:gd name="T35" fmla="*/ 87 h 110"/>
              <a:gd name="T36" fmla="*/ 25 w 132"/>
              <a:gd name="T37" fmla="*/ 100 h 110"/>
              <a:gd name="T38" fmla="*/ 89 w 132"/>
              <a:gd name="T39" fmla="*/ 106 h 110"/>
              <a:gd name="T40" fmla="*/ 93 w 132"/>
              <a:gd name="T41" fmla="*/ 110 h 110"/>
              <a:gd name="T42" fmla="*/ 119 w 132"/>
              <a:gd name="T43" fmla="*/ 95 h 110"/>
              <a:gd name="T44" fmla="*/ 132 w 132"/>
              <a:gd name="T45" fmla="*/ 75 h 110"/>
              <a:gd name="T46" fmla="*/ 128 w 132"/>
              <a:gd name="T47" fmla="*/ 71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2" h="110">
                <a:moveTo>
                  <a:pt x="128" y="71"/>
                </a:moveTo>
                <a:cubicBezTo>
                  <a:pt x="119" y="58"/>
                  <a:pt x="128" y="62"/>
                  <a:pt x="108" y="26"/>
                </a:cubicBezTo>
                <a:cubicBezTo>
                  <a:pt x="106" y="24"/>
                  <a:pt x="106" y="23"/>
                  <a:pt x="105" y="23"/>
                </a:cubicBezTo>
                <a:cubicBezTo>
                  <a:pt x="98" y="16"/>
                  <a:pt x="92" y="15"/>
                  <a:pt x="87" y="20"/>
                </a:cubicBezTo>
                <a:cubicBezTo>
                  <a:pt x="87" y="21"/>
                  <a:pt x="87" y="21"/>
                  <a:pt x="86" y="21"/>
                </a:cubicBezTo>
                <a:cubicBezTo>
                  <a:pt x="83" y="19"/>
                  <a:pt x="80" y="18"/>
                  <a:pt x="77" y="18"/>
                </a:cubicBezTo>
                <a:cubicBezTo>
                  <a:pt x="75" y="18"/>
                  <a:pt x="72" y="19"/>
                  <a:pt x="70" y="21"/>
                </a:cubicBezTo>
                <a:cubicBezTo>
                  <a:pt x="69" y="22"/>
                  <a:pt x="68" y="24"/>
                  <a:pt x="67" y="26"/>
                </a:cubicBezTo>
                <a:cubicBezTo>
                  <a:pt x="64" y="24"/>
                  <a:pt x="62" y="24"/>
                  <a:pt x="59" y="24"/>
                </a:cubicBezTo>
                <a:cubicBezTo>
                  <a:pt x="57" y="24"/>
                  <a:pt x="55" y="25"/>
                  <a:pt x="53" y="27"/>
                </a:cubicBezTo>
                <a:cubicBezTo>
                  <a:pt x="52" y="28"/>
                  <a:pt x="51" y="30"/>
                  <a:pt x="50" y="31"/>
                </a:cubicBezTo>
                <a:cubicBezTo>
                  <a:pt x="50" y="33"/>
                  <a:pt x="50" y="35"/>
                  <a:pt x="50" y="37"/>
                </a:cubicBezTo>
                <a:cubicBezTo>
                  <a:pt x="47" y="35"/>
                  <a:pt x="47" y="35"/>
                  <a:pt x="47" y="35"/>
                </a:cubicBezTo>
                <a:cubicBezTo>
                  <a:pt x="47" y="35"/>
                  <a:pt x="41" y="30"/>
                  <a:pt x="27" y="15"/>
                </a:cubicBezTo>
                <a:cubicBezTo>
                  <a:pt x="14" y="0"/>
                  <a:pt x="0" y="12"/>
                  <a:pt x="22" y="36"/>
                </a:cubicBezTo>
                <a:cubicBezTo>
                  <a:pt x="44" y="59"/>
                  <a:pt x="38" y="53"/>
                  <a:pt x="38" y="53"/>
                </a:cubicBezTo>
                <a:cubicBezTo>
                  <a:pt x="38" y="53"/>
                  <a:pt x="66" y="83"/>
                  <a:pt x="61" y="89"/>
                </a:cubicBezTo>
                <a:cubicBezTo>
                  <a:pt x="59" y="93"/>
                  <a:pt x="50" y="88"/>
                  <a:pt x="40" y="87"/>
                </a:cubicBezTo>
                <a:cubicBezTo>
                  <a:pt x="29" y="86"/>
                  <a:pt x="17" y="92"/>
                  <a:pt x="25" y="100"/>
                </a:cubicBezTo>
                <a:cubicBezTo>
                  <a:pt x="34" y="107"/>
                  <a:pt x="83" y="105"/>
                  <a:pt x="89" y="106"/>
                </a:cubicBezTo>
                <a:cubicBezTo>
                  <a:pt x="93" y="110"/>
                  <a:pt x="93" y="110"/>
                  <a:pt x="93" y="110"/>
                </a:cubicBezTo>
                <a:cubicBezTo>
                  <a:pt x="102" y="107"/>
                  <a:pt x="112" y="102"/>
                  <a:pt x="119" y="95"/>
                </a:cubicBezTo>
                <a:cubicBezTo>
                  <a:pt x="124" y="90"/>
                  <a:pt x="129" y="83"/>
                  <a:pt x="132" y="75"/>
                </a:cubicBezTo>
                <a:cubicBezTo>
                  <a:pt x="132" y="75"/>
                  <a:pt x="130" y="74"/>
                  <a:pt x="128" y="71"/>
                </a:cubicBezTo>
                <a:close/>
              </a:path>
            </a:pathLst>
          </a:custGeom>
          <a:solidFill>
            <a:srgbClr val="FFFFFF"/>
          </a:solidFill>
          <a:ln>
            <a:noFill/>
          </a:ln>
          <a:effectLst>
            <a:innerShdw blurRad="63500">
              <a:sysClr val="window" lastClr="FFFFFF">
                <a:lumMod val="85000"/>
              </a:sysClr>
            </a:innerShdw>
          </a:effectLst>
        </p:spPr>
        <p:txBody>
          <a:bodyPr vert="horz" wrap="square" lIns="91440" tIns="45720" rIns="91440" bIns="45720" numCol="1" anchor="t" anchorCtr="0" compatLnSpc="1"/>
          <a:p>
            <a:pPr algn="ctr"/>
            <a:endParaRPr lang="en-US">
              <a:solidFill>
                <a:srgbClr val="000000">
                  <a:lumMod val="65000"/>
                  <a:lumOff val="35000"/>
                </a:srgbClr>
              </a:solidFill>
            </a:endParaRPr>
          </a:p>
        </p:txBody>
      </p:sp>
      <p:sp>
        <p:nvSpPr>
          <p:cNvPr id="31" name="Freeform 25"/>
          <p:cNvSpPr/>
          <p:nvPr>
            <p:custDataLst>
              <p:tags r:id="rId10"/>
            </p:custDataLst>
          </p:nvPr>
        </p:nvSpPr>
        <p:spPr bwMode="auto">
          <a:xfrm>
            <a:off x="4587298" y="4553117"/>
            <a:ext cx="374412" cy="371830"/>
          </a:xfrm>
          <a:custGeom>
            <a:avLst/>
            <a:gdLst>
              <a:gd name="T0" fmla="*/ 0 w 145"/>
              <a:gd name="T1" fmla="*/ 0 h 144"/>
              <a:gd name="T2" fmla="*/ 61 w 145"/>
              <a:gd name="T3" fmla="*/ 116 h 144"/>
              <a:gd name="T4" fmla="*/ 71 w 145"/>
              <a:gd name="T5" fmla="*/ 82 h 144"/>
              <a:gd name="T6" fmla="*/ 133 w 145"/>
              <a:gd name="T7" fmla="*/ 144 h 144"/>
              <a:gd name="T8" fmla="*/ 145 w 145"/>
              <a:gd name="T9" fmla="*/ 132 h 144"/>
              <a:gd name="T10" fmla="*/ 83 w 145"/>
              <a:gd name="T11" fmla="*/ 69 h 144"/>
              <a:gd name="T12" fmla="*/ 117 w 145"/>
              <a:gd name="T13" fmla="*/ 61 h 144"/>
              <a:gd name="T14" fmla="*/ 0 w 145"/>
              <a:gd name="T15" fmla="*/ 0 h 1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5" h="144">
                <a:moveTo>
                  <a:pt x="0" y="0"/>
                </a:moveTo>
                <a:lnTo>
                  <a:pt x="61" y="116"/>
                </a:lnTo>
                <a:lnTo>
                  <a:pt x="71" y="82"/>
                </a:lnTo>
                <a:lnTo>
                  <a:pt x="133" y="144"/>
                </a:lnTo>
                <a:lnTo>
                  <a:pt x="145" y="132"/>
                </a:lnTo>
                <a:lnTo>
                  <a:pt x="83" y="69"/>
                </a:lnTo>
                <a:lnTo>
                  <a:pt x="117" y="61"/>
                </a:lnTo>
                <a:lnTo>
                  <a:pt x="0" y="0"/>
                </a:lnTo>
                <a:close/>
              </a:path>
            </a:pathLst>
          </a:custGeom>
          <a:solidFill>
            <a:srgbClr val="FFFFFF"/>
          </a:solidFill>
          <a:ln>
            <a:noFill/>
          </a:ln>
          <a:effectLst>
            <a:innerShdw blurRad="63500">
              <a:sysClr val="window" lastClr="FFFFFF">
                <a:lumMod val="85000"/>
              </a:sysClr>
            </a:innerShdw>
          </a:effectLst>
        </p:spPr>
        <p:txBody>
          <a:bodyPr vert="horz" wrap="square" lIns="91440" tIns="45720" rIns="91440" bIns="45720" numCol="1" anchor="t" anchorCtr="0" compatLnSpc="1"/>
          <a:p>
            <a:endParaRPr lang="en-US"/>
          </a:p>
        </p:txBody>
      </p:sp>
      <p:sp>
        <p:nvSpPr>
          <p:cNvPr id="32" name="Freeform 27"/>
          <p:cNvSpPr>
            <a:spLocks noEditPoints="1"/>
          </p:cNvSpPr>
          <p:nvPr>
            <p:custDataLst>
              <p:tags r:id="rId11"/>
            </p:custDataLst>
          </p:nvPr>
        </p:nvSpPr>
        <p:spPr bwMode="auto">
          <a:xfrm>
            <a:off x="7076308" y="1943191"/>
            <a:ext cx="500937" cy="506102"/>
          </a:xfrm>
          <a:custGeom>
            <a:avLst/>
            <a:gdLst>
              <a:gd name="T0" fmla="*/ 142 w 147"/>
              <a:gd name="T1" fmla="*/ 125 h 148"/>
              <a:gd name="T2" fmla="*/ 105 w 147"/>
              <a:gd name="T3" fmla="*/ 88 h 148"/>
              <a:gd name="T4" fmla="*/ 95 w 147"/>
              <a:gd name="T5" fmla="*/ 84 h 148"/>
              <a:gd name="T6" fmla="*/ 87 w 147"/>
              <a:gd name="T7" fmla="*/ 75 h 148"/>
              <a:gd name="T8" fmla="*/ 81 w 147"/>
              <a:gd name="T9" fmla="*/ 18 h 148"/>
              <a:gd name="T10" fmla="*/ 17 w 147"/>
              <a:gd name="T11" fmla="*/ 18 h 148"/>
              <a:gd name="T12" fmla="*/ 17 w 147"/>
              <a:gd name="T13" fmla="*/ 82 h 148"/>
              <a:gd name="T14" fmla="*/ 75 w 147"/>
              <a:gd name="T15" fmla="*/ 87 h 148"/>
              <a:gd name="T16" fmla="*/ 84 w 147"/>
              <a:gd name="T17" fmla="*/ 96 h 148"/>
              <a:gd name="T18" fmla="*/ 87 w 147"/>
              <a:gd name="T19" fmla="*/ 105 h 148"/>
              <a:gd name="T20" fmla="*/ 125 w 147"/>
              <a:gd name="T21" fmla="*/ 143 h 148"/>
              <a:gd name="T22" fmla="*/ 142 w 147"/>
              <a:gd name="T23" fmla="*/ 143 h 148"/>
              <a:gd name="T24" fmla="*/ 142 w 147"/>
              <a:gd name="T25" fmla="*/ 125 h 148"/>
              <a:gd name="T26" fmla="*/ 73 w 147"/>
              <a:gd name="T27" fmla="*/ 73 h 148"/>
              <a:gd name="T28" fmla="*/ 26 w 147"/>
              <a:gd name="T29" fmla="*/ 73 h 148"/>
              <a:gd name="T30" fmla="*/ 26 w 147"/>
              <a:gd name="T31" fmla="*/ 27 h 148"/>
              <a:gd name="T32" fmla="*/ 73 w 147"/>
              <a:gd name="T33" fmla="*/ 27 h 148"/>
              <a:gd name="T34" fmla="*/ 73 w 147"/>
              <a:gd name="T35" fmla="*/ 73 h 148"/>
              <a:gd name="T36" fmla="*/ 53 w 147"/>
              <a:gd name="T37" fmla="*/ 27 h 148"/>
              <a:gd name="T38" fmla="*/ 26 w 147"/>
              <a:gd name="T39" fmla="*/ 53 h 148"/>
              <a:gd name="T40" fmla="*/ 34 w 147"/>
              <a:gd name="T41" fmla="*/ 59 h 148"/>
              <a:gd name="T42" fmla="*/ 34 w 147"/>
              <a:gd name="T43" fmla="*/ 51 h 148"/>
              <a:gd name="T44" fmla="*/ 51 w 147"/>
              <a:gd name="T45" fmla="*/ 34 h 148"/>
              <a:gd name="T46" fmla="*/ 59 w 147"/>
              <a:gd name="T47" fmla="*/ 35 h 148"/>
              <a:gd name="T48" fmla="*/ 53 w 147"/>
              <a:gd name="T49" fmla="*/ 27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7" h="148">
                <a:moveTo>
                  <a:pt x="142" y="125"/>
                </a:moveTo>
                <a:cubicBezTo>
                  <a:pt x="105" y="88"/>
                  <a:pt x="105" y="88"/>
                  <a:pt x="105" y="88"/>
                </a:cubicBezTo>
                <a:cubicBezTo>
                  <a:pt x="102" y="85"/>
                  <a:pt x="99" y="84"/>
                  <a:pt x="95" y="84"/>
                </a:cubicBezTo>
                <a:cubicBezTo>
                  <a:pt x="87" y="75"/>
                  <a:pt x="87" y="75"/>
                  <a:pt x="87" y="75"/>
                </a:cubicBezTo>
                <a:cubicBezTo>
                  <a:pt x="99" y="58"/>
                  <a:pt x="97" y="33"/>
                  <a:pt x="81" y="18"/>
                </a:cubicBezTo>
                <a:cubicBezTo>
                  <a:pt x="64" y="0"/>
                  <a:pt x="35" y="0"/>
                  <a:pt x="17" y="18"/>
                </a:cubicBezTo>
                <a:cubicBezTo>
                  <a:pt x="0" y="35"/>
                  <a:pt x="0" y="64"/>
                  <a:pt x="17" y="82"/>
                </a:cubicBezTo>
                <a:cubicBezTo>
                  <a:pt x="33" y="97"/>
                  <a:pt x="57" y="99"/>
                  <a:pt x="75" y="87"/>
                </a:cubicBezTo>
                <a:cubicBezTo>
                  <a:pt x="84" y="96"/>
                  <a:pt x="84" y="96"/>
                  <a:pt x="84" y="96"/>
                </a:cubicBezTo>
                <a:cubicBezTo>
                  <a:pt x="84" y="99"/>
                  <a:pt x="85" y="102"/>
                  <a:pt x="87" y="105"/>
                </a:cubicBezTo>
                <a:cubicBezTo>
                  <a:pt x="125" y="143"/>
                  <a:pt x="125" y="143"/>
                  <a:pt x="125" y="143"/>
                </a:cubicBezTo>
                <a:cubicBezTo>
                  <a:pt x="130" y="148"/>
                  <a:pt x="138" y="148"/>
                  <a:pt x="142" y="143"/>
                </a:cubicBezTo>
                <a:cubicBezTo>
                  <a:pt x="147" y="138"/>
                  <a:pt x="147" y="130"/>
                  <a:pt x="142" y="125"/>
                </a:cubicBezTo>
                <a:close/>
                <a:moveTo>
                  <a:pt x="73" y="73"/>
                </a:moveTo>
                <a:cubicBezTo>
                  <a:pt x="60" y="86"/>
                  <a:pt x="39" y="86"/>
                  <a:pt x="26" y="73"/>
                </a:cubicBezTo>
                <a:cubicBezTo>
                  <a:pt x="13" y="60"/>
                  <a:pt x="13" y="39"/>
                  <a:pt x="26" y="27"/>
                </a:cubicBezTo>
                <a:cubicBezTo>
                  <a:pt x="39" y="14"/>
                  <a:pt x="60" y="14"/>
                  <a:pt x="73" y="27"/>
                </a:cubicBezTo>
                <a:cubicBezTo>
                  <a:pt x="86" y="39"/>
                  <a:pt x="86" y="60"/>
                  <a:pt x="73" y="73"/>
                </a:cubicBezTo>
                <a:close/>
                <a:moveTo>
                  <a:pt x="53" y="27"/>
                </a:moveTo>
                <a:cubicBezTo>
                  <a:pt x="39" y="24"/>
                  <a:pt x="23" y="39"/>
                  <a:pt x="26" y="53"/>
                </a:cubicBezTo>
                <a:cubicBezTo>
                  <a:pt x="28" y="59"/>
                  <a:pt x="33" y="61"/>
                  <a:pt x="34" y="59"/>
                </a:cubicBezTo>
                <a:cubicBezTo>
                  <a:pt x="36" y="57"/>
                  <a:pt x="34" y="54"/>
                  <a:pt x="34" y="51"/>
                </a:cubicBezTo>
                <a:cubicBezTo>
                  <a:pt x="32" y="42"/>
                  <a:pt x="42" y="32"/>
                  <a:pt x="51" y="34"/>
                </a:cubicBezTo>
                <a:cubicBezTo>
                  <a:pt x="54" y="35"/>
                  <a:pt x="57" y="36"/>
                  <a:pt x="59" y="35"/>
                </a:cubicBezTo>
                <a:cubicBezTo>
                  <a:pt x="61" y="33"/>
                  <a:pt x="58" y="28"/>
                  <a:pt x="53" y="27"/>
                </a:cubicBezTo>
                <a:close/>
              </a:path>
            </a:pathLst>
          </a:custGeom>
          <a:solidFill>
            <a:srgbClr val="FFFFFF"/>
          </a:solidFill>
          <a:ln>
            <a:noFill/>
          </a:ln>
          <a:effectLst>
            <a:innerShdw blurRad="63500">
              <a:sysClr val="window" lastClr="FFFFFF">
                <a:lumMod val="85000"/>
              </a:sysClr>
            </a:innerShdw>
          </a:effectLst>
        </p:spPr>
        <p:txBody>
          <a:bodyPr vert="horz" wrap="square" lIns="91440" tIns="45720" rIns="91440" bIns="45720" numCol="1" anchor="t" anchorCtr="0" compatLnSpc="1"/>
          <a:p>
            <a:endParaRPr lang="en-US"/>
          </a:p>
        </p:txBody>
      </p:sp>
      <p:sp>
        <p:nvSpPr>
          <p:cNvPr id="33" name="Freeform 28"/>
          <p:cNvSpPr/>
          <p:nvPr>
            <p:custDataLst>
              <p:tags r:id="rId12"/>
            </p:custDataLst>
          </p:nvPr>
        </p:nvSpPr>
        <p:spPr bwMode="auto">
          <a:xfrm>
            <a:off x="7204023" y="4510512"/>
            <a:ext cx="464787" cy="457041"/>
          </a:xfrm>
          <a:custGeom>
            <a:avLst/>
            <a:gdLst>
              <a:gd name="T0" fmla="*/ 16 w 136"/>
              <a:gd name="T1" fmla="*/ 57 h 134"/>
              <a:gd name="T2" fmla="*/ 0 w 136"/>
              <a:gd name="T3" fmla="*/ 72 h 134"/>
              <a:gd name="T4" fmla="*/ 25 w 136"/>
              <a:gd name="T5" fmla="*/ 92 h 134"/>
              <a:gd name="T6" fmla="*/ 37 w 136"/>
              <a:gd name="T7" fmla="*/ 78 h 134"/>
              <a:gd name="T8" fmla="*/ 55 w 136"/>
              <a:gd name="T9" fmla="*/ 80 h 134"/>
              <a:gd name="T10" fmla="*/ 42 w 136"/>
              <a:gd name="T11" fmla="*/ 95 h 134"/>
              <a:gd name="T12" fmla="*/ 44 w 136"/>
              <a:gd name="T13" fmla="*/ 115 h 134"/>
              <a:gd name="T14" fmla="*/ 65 w 136"/>
              <a:gd name="T15" fmla="*/ 134 h 134"/>
              <a:gd name="T16" fmla="*/ 92 w 136"/>
              <a:gd name="T17" fmla="*/ 98 h 134"/>
              <a:gd name="T18" fmla="*/ 79 w 136"/>
              <a:gd name="T19" fmla="*/ 92 h 134"/>
              <a:gd name="T20" fmla="*/ 80 w 136"/>
              <a:gd name="T21" fmla="*/ 78 h 134"/>
              <a:gd name="T22" fmla="*/ 96 w 136"/>
              <a:gd name="T23" fmla="*/ 76 h 134"/>
              <a:gd name="T24" fmla="*/ 107 w 136"/>
              <a:gd name="T25" fmla="*/ 90 h 134"/>
              <a:gd name="T26" fmla="*/ 136 w 136"/>
              <a:gd name="T27" fmla="*/ 62 h 134"/>
              <a:gd name="T28" fmla="*/ 103 w 136"/>
              <a:gd name="T29" fmla="*/ 40 h 134"/>
              <a:gd name="T30" fmla="*/ 90 w 136"/>
              <a:gd name="T31" fmla="*/ 54 h 134"/>
              <a:gd name="T32" fmla="*/ 75 w 136"/>
              <a:gd name="T33" fmla="*/ 40 h 134"/>
              <a:gd name="T34" fmla="*/ 93 w 136"/>
              <a:gd name="T35" fmla="*/ 27 h 134"/>
              <a:gd name="T36" fmla="*/ 71 w 136"/>
              <a:gd name="T37" fmla="*/ 0 h 134"/>
              <a:gd name="T38" fmla="*/ 37 w 136"/>
              <a:gd name="T39" fmla="*/ 28 h 134"/>
              <a:gd name="T40" fmla="*/ 30 w 136"/>
              <a:gd name="T41" fmla="*/ 16 h 134"/>
              <a:gd name="T42" fmla="*/ 12 w 136"/>
              <a:gd name="T43" fmla="*/ 15 h 134"/>
              <a:gd name="T44" fmla="*/ 19 w 136"/>
              <a:gd name="T45" fmla="*/ 32 h 134"/>
              <a:gd name="T46" fmla="*/ 16 w 136"/>
              <a:gd name="T47" fmla="*/ 57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6" h="134">
                <a:moveTo>
                  <a:pt x="16" y="57"/>
                </a:moveTo>
                <a:cubicBezTo>
                  <a:pt x="6" y="64"/>
                  <a:pt x="0" y="72"/>
                  <a:pt x="0" y="72"/>
                </a:cubicBezTo>
                <a:cubicBezTo>
                  <a:pt x="0" y="72"/>
                  <a:pt x="16" y="94"/>
                  <a:pt x="25" y="92"/>
                </a:cubicBezTo>
                <a:cubicBezTo>
                  <a:pt x="33" y="90"/>
                  <a:pt x="33" y="85"/>
                  <a:pt x="37" y="78"/>
                </a:cubicBezTo>
                <a:cubicBezTo>
                  <a:pt x="40" y="70"/>
                  <a:pt x="54" y="72"/>
                  <a:pt x="55" y="80"/>
                </a:cubicBezTo>
                <a:cubicBezTo>
                  <a:pt x="55" y="87"/>
                  <a:pt x="53" y="94"/>
                  <a:pt x="42" y="95"/>
                </a:cubicBezTo>
                <a:cubicBezTo>
                  <a:pt x="32" y="96"/>
                  <a:pt x="31" y="108"/>
                  <a:pt x="44" y="115"/>
                </a:cubicBezTo>
                <a:cubicBezTo>
                  <a:pt x="56" y="122"/>
                  <a:pt x="56" y="127"/>
                  <a:pt x="65" y="134"/>
                </a:cubicBezTo>
                <a:cubicBezTo>
                  <a:pt x="74" y="124"/>
                  <a:pt x="98" y="105"/>
                  <a:pt x="92" y="98"/>
                </a:cubicBezTo>
                <a:cubicBezTo>
                  <a:pt x="86" y="95"/>
                  <a:pt x="85" y="99"/>
                  <a:pt x="79" y="92"/>
                </a:cubicBezTo>
                <a:cubicBezTo>
                  <a:pt x="73" y="86"/>
                  <a:pt x="78" y="80"/>
                  <a:pt x="80" y="78"/>
                </a:cubicBezTo>
                <a:cubicBezTo>
                  <a:pt x="82" y="75"/>
                  <a:pt x="90" y="70"/>
                  <a:pt x="96" y="76"/>
                </a:cubicBezTo>
                <a:cubicBezTo>
                  <a:pt x="102" y="82"/>
                  <a:pt x="96" y="89"/>
                  <a:pt x="107" y="90"/>
                </a:cubicBezTo>
                <a:cubicBezTo>
                  <a:pt x="118" y="91"/>
                  <a:pt x="127" y="71"/>
                  <a:pt x="136" y="62"/>
                </a:cubicBezTo>
                <a:cubicBezTo>
                  <a:pt x="123" y="49"/>
                  <a:pt x="114" y="34"/>
                  <a:pt x="103" y="40"/>
                </a:cubicBezTo>
                <a:cubicBezTo>
                  <a:pt x="91" y="46"/>
                  <a:pt x="98" y="45"/>
                  <a:pt x="90" y="54"/>
                </a:cubicBezTo>
                <a:cubicBezTo>
                  <a:pt x="81" y="62"/>
                  <a:pt x="67" y="48"/>
                  <a:pt x="75" y="40"/>
                </a:cubicBezTo>
                <a:cubicBezTo>
                  <a:pt x="83" y="32"/>
                  <a:pt x="85" y="36"/>
                  <a:pt x="93" y="27"/>
                </a:cubicBezTo>
                <a:cubicBezTo>
                  <a:pt x="101" y="18"/>
                  <a:pt x="83" y="12"/>
                  <a:pt x="71" y="0"/>
                </a:cubicBezTo>
                <a:cubicBezTo>
                  <a:pt x="60" y="15"/>
                  <a:pt x="45" y="29"/>
                  <a:pt x="37" y="28"/>
                </a:cubicBezTo>
                <a:cubicBezTo>
                  <a:pt x="30" y="26"/>
                  <a:pt x="30" y="22"/>
                  <a:pt x="30" y="16"/>
                </a:cubicBezTo>
                <a:cubicBezTo>
                  <a:pt x="30" y="11"/>
                  <a:pt x="18" y="8"/>
                  <a:pt x="12" y="15"/>
                </a:cubicBezTo>
                <a:cubicBezTo>
                  <a:pt x="6" y="23"/>
                  <a:pt x="11" y="30"/>
                  <a:pt x="19" y="32"/>
                </a:cubicBezTo>
                <a:cubicBezTo>
                  <a:pt x="27" y="33"/>
                  <a:pt x="26" y="50"/>
                  <a:pt x="16" y="57"/>
                </a:cubicBezTo>
                <a:close/>
              </a:path>
            </a:pathLst>
          </a:custGeom>
          <a:solidFill>
            <a:srgbClr val="FFFFFF"/>
          </a:solidFill>
          <a:ln>
            <a:noFill/>
          </a:ln>
          <a:effectLst>
            <a:innerShdw blurRad="63500">
              <a:sysClr val="window" lastClr="FFFFFF">
                <a:lumMod val="85000"/>
              </a:sysClr>
            </a:innerShdw>
          </a:effectLst>
        </p:spPr>
        <p:txBody>
          <a:bodyPr vert="horz" wrap="square" lIns="91440" tIns="45720" rIns="91440" bIns="45720" numCol="1" anchor="t" anchorCtr="0" compatLnSpc="1"/>
          <a:p>
            <a:endParaRPr lang="en-US"/>
          </a:p>
        </p:txBody>
      </p:sp>
      <p:sp>
        <p:nvSpPr>
          <p:cNvPr id="62" name="Freeform 23"/>
          <p:cNvSpPr>
            <a:spLocks noEditPoints="1"/>
          </p:cNvSpPr>
          <p:nvPr>
            <p:custDataLst>
              <p:tags r:id="rId13"/>
            </p:custDataLst>
          </p:nvPr>
        </p:nvSpPr>
        <p:spPr bwMode="auto">
          <a:xfrm>
            <a:off x="5870354" y="3158184"/>
            <a:ext cx="521594" cy="467370"/>
          </a:xfrm>
          <a:custGeom>
            <a:avLst/>
            <a:gdLst>
              <a:gd name="T0" fmla="*/ 13 w 152"/>
              <a:gd name="T1" fmla="*/ 48 h 137"/>
              <a:gd name="T2" fmla="*/ 8 w 152"/>
              <a:gd name="T3" fmla="*/ 62 h 137"/>
              <a:gd name="T4" fmla="*/ 25 w 152"/>
              <a:gd name="T5" fmla="*/ 60 h 137"/>
              <a:gd name="T6" fmla="*/ 30 w 152"/>
              <a:gd name="T7" fmla="*/ 54 h 137"/>
              <a:gd name="T8" fmla="*/ 23 w 152"/>
              <a:gd name="T9" fmla="*/ 78 h 137"/>
              <a:gd name="T10" fmla="*/ 7 w 152"/>
              <a:gd name="T11" fmla="*/ 72 h 137"/>
              <a:gd name="T12" fmla="*/ 3 w 152"/>
              <a:gd name="T13" fmla="*/ 134 h 137"/>
              <a:gd name="T14" fmla="*/ 21 w 152"/>
              <a:gd name="T15" fmla="*/ 133 h 137"/>
              <a:gd name="T16" fmla="*/ 20 w 152"/>
              <a:gd name="T17" fmla="*/ 126 h 137"/>
              <a:gd name="T18" fmla="*/ 1 w 152"/>
              <a:gd name="T19" fmla="*/ 122 h 137"/>
              <a:gd name="T20" fmla="*/ 20 w 152"/>
              <a:gd name="T21" fmla="*/ 122 h 137"/>
              <a:gd name="T22" fmla="*/ 27 w 152"/>
              <a:gd name="T23" fmla="*/ 75 h 137"/>
              <a:gd name="T24" fmla="*/ 8 w 152"/>
              <a:gd name="T25" fmla="*/ 62 h 137"/>
              <a:gd name="T26" fmla="*/ 7 w 152"/>
              <a:gd name="T27" fmla="*/ 72 h 137"/>
              <a:gd name="T28" fmla="*/ 8 w 152"/>
              <a:gd name="T29" fmla="*/ 62 h 137"/>
              <a:gd name="T30" fmla="*/ 29 w 152"/>
              <a:gd name="T31" fmla="*/ 64 h 137"/>
              <a:gd name="T32" fmla="*/ 27 w 152"/>
              <a:gd name="T33" fmla="*/ 75 h 137"/>
              <a:gd name="T34" fmla="*/ 127 w 152"/>
              <a:gd name="T35" fmla="*/ 44 h 137"/>
              <a:gd name="T36" fmla="*/ 127 w 152"/>
              <a:gd name="T37" fmla="*/ 36 h 137"/>
              <a:gd name="T38" fmla="*/ 110 w 152"/>
              <a:gd name="T39" fmla="*/ 37 h 137"/>
              <a:gd name="T40" fmla="*/ 109 w 152"/>
              <a:gd name="T41" fmla="*/ 52 h 137"/>
              <a:gd name="T42" fmla="*/ 127 w 152"/>
              <a:gd name="T43" fmla="*/ 44 h 137"/>
              <a:gd name="T44" fmla="*/ 67 w 152"/>
              <a:gd name="T45" fmla="*/ 101 h 137"/>
              <a:gd name="T46" fmla="*/ 99 w 152"/>
              <a:gd name="T47" fmla="*/ 19 h 137"/>
              <a:gd name="T48" fmla="*/ 67 w 152"/>
              <a:gd name="T49" fmla="*/ 105 h 137"/>
              <a:gd name="T50" fmla="*/ 99 w 152"/>
              <a:gd name="T51" fmla="*/ 114 h 137"/>
              <a:gd name="T52" fmla="*/ 67 w 152"/>
              <a:gd name="T53" fmla="*/ 105 h 137"/>
              <a:gd name="T54" fmla="*/ 70 w 152"/>
              <a:gd name="T55" fmla="*/ 0 h 137"/>
              <a:gd name="T56" fmla="*/ 67 w 152"/>
              <a:gd name="T57" fmla="*/ 14 h 137"/>
              <a:gd name="T58" fmla="*/ 99 w 152"/>
              <a:gd name="T59" fmla="*/ 4 h 137"/>
              <a:gd name="T60" fmla="*/ 67 w 152"/>
              <a:gd name="T61" fmla="*/ 126 h 137"/>
              <a:gd name="T62" fmla="*/ 70 w 152"/>
              <a:gd name="T63" fmla="*/ 136 h 137"/>
              <a:gd name="T64" fmla="*/ 99 w 152"/>
              <a:gd name="T65" fmla="*/ 132 h 137"/>
              <a:gd name="T66" fmla="*/ 67 w 152"/>
              <a:gd name="T67" fmla="*/ 126 h 137"/>
              <a:gd name="T68" fmla="*/ 41 w 152"/>
              <a:gd name="T69" fmla="*/ 17 h 137"/>
              <a:gd name="T70" fmla="*/ 38 w 152"/>
              <a:gd name="T71" fmla="*/ 132 h 137"/>
              <a:gd name="T72" fmla="*/ 55 w 152"/>
              <a:gd name="T73" fmla="*/ 136 h 137"/>
              <a:gd name="T74" fmla="*/ 58 w 152"/>
              <a:gd name="T75" fmla="*/ 21 h 137"/>
              <a:gd name="T76" fmla="*/ 53 w 152"/>
              <a:gd name="T77" fmla="*/ 123 h 137"/>
              <a:gd name="T78" fmla="*/ 41 w 152"/>
              <a:gd name="T79" fmla="*/ 121 h 137"/>
              <a:gd name="T80" fmla="*/ 53 w 152"/>
              <a:gd name="T81" fmla="*/ 119 h 137"/>
              <a:gd name="T82" fmla="*/ 53 w 152"/>
              <a:gd name="T83" fmla="*/ 123 h 137"/>
              <a:gd name="T84" fmla="*/ 45 w 152"/>
              <a:gd name="T85" fmla="*/ 33 h 137"/>
              <a:gd name="T86" fmla="*/ 45 w 152"/>
              <a:gd name="T87" fmla="*/ 25 h 137"/>
              <a:gd name="T88" fmla="*/ 55 w 152"/>
              <a:gd name="T89" fmla="*/ 29 h 137"/>
              <a:gd name="T90" fmla="*/ 129 w 152"/>
              <a:gd name="T91" fmla="*/ 46 h 137"/>
              <a:gd name="T92" fmla="*/ 112 w 152"/>
              <a:gd name="T93" fmla="*/ 52 h 137"/>
              <a:gd name="T94" fmla="*/ 131 w 152"/>
              <a:gd name="T95" fmla="*/ 133 h 137"/>
              <a:gd name="T96" fmla="*/ 148 w 152"/>
              <a:gd name="T97" fmla="*/ 133 h 137"/>
              <a:gd name="T98" fmla="*/ 129 w 152"/>
              <a:gd name="T99" fmla="*/ 46 h 137"/>
              <a:gd name="T100" fmla="*/ 115 w 152"/>
              <a:gd name="T101" fmla="*/ 56 h 137"/>
              <a:gd name="T102" fmla="*/ 131 w 152"/>
              <a:gd name="T103" fmla="*/ 69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2" h="137">
                <a:moveTo>
                  <a:pt x="27" y="50"/>
                </a:moveTo>
                <a:cubicBezTo>
                  <a:pt x="13" y="48"/>
                  <a:pt x="13" y="48"/>
                  <a:pt x="13" y="48"/>
                </a:cubicBezTo>
                <a:cubicBezTo>
                  <a:pt x="11" y="48"/>
                  <a:pt x="9" y="50"/>
                  <a:pt x="9" y="52"/>
                </a:cubicBezTo>
                <a:cubicBezTo>
                  <a:pt x="8" y="62"/>
                  <a:pt x="8" y="62"/>
                  <a:pt x="8" y="62"/>
                </a:cubicBezTo>
                <a:cubicBezTo>
                  <a:pt x="8" y="60"/>
                  <a:pt x="10" y="59"/>
                  <a:pt x="12" y="59"/>
                </a:cubicBezTo>
                <a:cubicBezTo>
                  <a:pt x="25" y="60"/>
                  <a:pt x="25" y="60"/>
                  <a:pt x="25" y="60"/>
                </a:cubicBezTo>
                <a:cubicBezTo>
                  <a:pt x="27" y="61"/>
                  <a:pt x="29" y="62"/>
                  <a:pt x="29" y="64"/>
                </a:cubicBezTo>
                <a:cubicBezTo>
                  <a:pt x="30" y="54"/>
                  <a:pt x="30" y="54"/>
                  <a:pt x="30" y="54"/>
                </a:cubicBezTo>
                <a:cubicBezTo>
                  <a:pt x="30" y="52"/>
                  <a:pt x="29" y="50"/>
                  <a:pt x="27" y="50"/>
                </a:cubicBezTo>
                <a:close/>
                <a:moveTo>
                  <a:pt x="23" y="78"/>
                </a:moveTo>
                <a:cubicBezTo>
                  <a:pt x="10" y="76"/>
                  <a:pt x="10" y="76"/>
                  <a:pt x="10" y="76"/>
                </a:cubicBezTo>
                <a:cubicBezTo>
                  <a:pt x="8" y="76"/>
                  <a:pt x="7" y="74"/>
                  <a:pt x="7" y="72"/>
                </a:cubicBezTo>
                <a:cubicBezTo>
                  <a:pt x="0" y="131"/>
                  <a:pt x="0" y="131"/>
                  <a:pt x="0" y="131"/>
                </a:cubicBezTo>
                <a:cubicBezTo>
                  <a:pt x="0" y="133"/>
                  <a:pt x="1" y="134"/>
                  <a:pt x="3" y="134"/>
                </a:cubicBezTo>
                <a:cubicBezTo>
                  <a:pt x="17" y="136"/>
                  <a:pt x="17" y="136"/>
                  <a:pt x="17" y="136"/>
                </a:cubicBezTo>
                <a:cubicBezTo>
                  <a:pt x="19" y="136"/>
                  <a:pt x="20" y="135"/>
                  <a:pt x="21" y="133"/>
                </a:cubicBezTo>
                <a:cubicBezTo>
                  <a:pt x="22" y="124"/>
                  <a:pt x="22" y="124"/>
                  <a:pt x="22" y="124"/>
                </a:cubicBezTo>
                <a:cubicBezTo>
                  <a:pt x="21" y="125"/>
                  <a:pt x="21" y="126"/>
                  <a:pt x="20" y="126"/>
                </a:cubicBezTo>
                <a:cubicBezTo>
                  <a:pt x="2" y="124"/>
                  <a:pt x="2" y="124"/>
                  <a:pt x="2" y="124"/>
                </a:cubicBezTo>
                <a:cubicBezTo>
                  <a:pt x="2" y="124"/>
                  <a:pt x="1" y="123"/>
                  <a:pt x="1" y="122"/>
                </a:cubicBezTo>
                <a:cubicBezTo>
                  <a:pt x="1" y="121"/>
                  <a:pt x="2" y="120"/>
                  <a:pt x="3" y="121"/>
                </a:cubicBezTo>
                <a:cubicBezTo>
                  <a:pt x="20" y="122"/>
                  <a:pt x="20" y="122"/>
                  <a:pt x="20" y="122"/>
                </a:cubicBezTo>
                <a:cubicBezTo>
                  <a:pt x="21" y="123"/>
                  <a:pt x="22" y="123"/>
                  <a:pt x="22" y="124"/>
                </a:cubicBezTo>
                <a:cubicBezTo>
                  <a:pt x="27" y="75"/>
                  <a:pt x="27" y="75"/>
                  <a:pt x="27" y="75"/>
                </a:cubicBezTo>
                <a:cubicBezTo>
                  <a:pt x="27" y="76"/>
                  <a:pt x="25" y="78"/>
                  <a:pt x="23" y="78"/>
                </a:cubicBezTo>
                <a:close/>
                <a:moveTo>
                  <a:pt x="8" y="62"/>
                </a:moveTo>
                <a:cubicBezTo>
                  <a:pt x="7" y="72"/>
                  <a:pt x="7" y="72"/>
                  <a:pt x="7" y="72"/>
                </a:cubicBezTo>
                <a:cubicBezTo>
                  <a:pt x="7" y="72"/>
                  <a:pt x="7" y="72"/>
                  <a:pt x="7" y="72"/>
                </a:cubicBezTo>
                <a:cubicBezTo>
                  <a:pt x="8" y="62"/>
                  <a:pt x="8" y="62"/>
                  <a:pt x="8" y="62"/>
                </a:cubicBezTo>
                <a:cubicBezTo>
                  <a:pt x="8" y="62"/>
                  <a:pt x="8" y="62"/>
                  <a:pt x="8" y="62"/>
                </a:cubicBezTo>
                <a:close/>
                <a:moveTo>
                  <a:pt x="27" y="75"/>
                </a:moveTo>
                <a:cubicBezTo>
                  <a:pt x="29" y="64"/>
                  <a:pt x="29" y="64"/>
                  <a:pt x="29" y="64"/>
                </a:cubicBezTo>
                <a:cubicBezTo>
                  <a:pt x="29" y="64"/>
                  <a:pt x="29" y="64"/>
                  <a:pt x="29" y="64"/>
                </a:cubicBezTo>
                <a:cubicBezTo>
                  <a:pt x="27" y="75"/>
                  <a:pt x="27" y="75"/>
                  <a:pt x="27" y="75"/>
                </a:cubicBezTo>
                <a:cubicBezTo>
                  <a:pt x="27" y="75"/>
                  <a:pt x="27" y="75"/>
                  <a:pt x="27" y="75"/>
                </a:cubicBezTo>
                <a:close/>
                <a:moveTo>
                  <a:pt x="127" y="44"/>
                </a:moveTo>
                <a:cubicBezTo>
                  <a:pt x="128" y="44"/>
                  <a:pt x="129" y="45"/>
                  <a:pt x="129" y="46"/>
                </a:cubicBezTo>
                <a:cubicBezTo>
                  <a:pt x="127" y="36"/>
                  <a:pt x="127" y="36"/>
                  <a:pt x="127" y="36"/>
                </a:cubicBezTo>
                <a:cubicBezTo>
                  <a:pt x="126" y="34"/>
                  <a:pt x="124" y="33"/>
                  <a:pt x="122" y="33"/>
                </a:cubicBezTo>
                <a:cubicBezTo>
                  <a:pt x="110" y="37"/>
                  <a:pt x="110" y="37"/>
                  <a:pt x="110" y="37"/>
                </a:cubicBezTo>
                <a:cubicBezTo>
                  <a:pt x="108" y="37"/>
                  <a:pt x="106" y="39"/>
                  <a:pt x="107" y="42"/>
                </a:cubicBezTo>
                <a:cubicBezTo>
                  <a:pt x="109" y="52"/>
                  <a:pt x="109" y="52"/>
                  <a:pt x="109" y="52"/>
                </a:cubicBezTo>
                <a:cubicBezTo>
                  <a:pt x="109" y="50"/>
                  <a:pt x="110" y="49"/>
                  <a:pt x="111" y="48"/>
                </a:cubicBezTo>
                <a:cubicBezTo>
                  <a:pt x="116" y="46"/>
                  <a:pt x="121" y="44"/>
                  <a:pt x="127" y="44"/>
                </a:cubicBezTo>
                <a:close/>
                <a:moveTo>
                  <a:pt x="67" y="19"/>
                </a:moveTo>
                <a:cubicBezTo>
                  <a:pt x="67" y="101"/>
                  <a:pt x="67" y="101"/>
                  <a:pt x="67" y="101"/>
                </a:cubicBezTo>
                <a:cubicBezTo>
                  <a:pt x="77" y="104"/>
                  <a:pt x="89" y="104"/>
                  <a:pt x="99" y="101"/>
                </a:cubicBezTo>
                <a:cubicBezTo>
                  <a:pt x="99" y="19"/>
                  <a:pt x="99" y="19"/>
                  <a:pt x="99" y="19"/>
                </a:cubicBezTo>
                <a:cubicBezTo>
                  <a:pt x="92" y="15"/>
                  <a:pt x="74" y="15"/>
                  <a:pt x="67" y="19"/>
                </a:cubicBezTo>
                <a:close/>
                <a:moveTo>
                  <a:pt x="67" y="105"/>
                </a:moveTo>
                <a:cubicBezTo>
                  <a:pt x="67" y="114"/>
                  <a:pt x="67" y="114"/>
                  <a:pt x="67" y="114"/>
                </a:cubicBezTo>
                <a:cubicBezTo>
                  <a:pt x="73" y="117"/>
                  <a:pt x="93" y="117"/>
                  <a:pt x="99" y="114"/>
                </a:cubicBezTo>
                <a:cubicBezTo>
                  <a:pt x="99" y="105"/>
                  <a:pt x="99" y="105"/>
                  <a:pt x="99" y="105"/>
                </a:cubicBezTo>
                <a:cubicBezTo>
                  <a:pt x="89" y="108"/>
                  <a:pt x="77" y="108"/>
                  <a:pt x="67" y="105"/>
                </a:cubicBezTo>
                <a:close/>
                <a:moveTo>
                  <a:pt x="96" y="0"/>
                </a:moveTo>
                <a:cubicBezTo>
                  <a:pt x="70" y="0"/>
                  <a:pt x="70" y="0"/>
                  <a:pt x="70" y="0"/>
                </a:cubicBezTo>
                <a:cubicBezTo>
                  <a:pt x="68" y="0"/>
                  <a:pt x="67" y="2"/>
                  <a:pt x="67" y="4"/>
                </a:cubicBezTo>
                <a:cubicBezTo>
                  <a:pt x="67" y="14"/>
                  <a:pt x="67" y="14"/>
                  <a:pt x="67" y="14"/>
                </a:cubicBezTo>
                <a:cubicBezTo>
                  <a:pt x="73" y="11"/>
                  <a:pt x="93" y="11"/>
                  <a:pt x="99" y="14"/>
                </a:cubicBezTo>
                <a:cubicBezTo>
                  <a:pt x="99" y="4"/>
                  <a:pt x="99" y="4"/>
                  <a:pt x="99" y="4"/>
                </a:cubicBezTo>
                <a:cubicBezTo>
                  <a:pt x="99" y="2"/>
                  <a:pt x="98" y="0"/>
                  <a:pt x="96" y="0"/>
                </a:cubicBezTo>
                <a:close/>
                <a:moveTo>
                  <a:pt x="67" y="126"/>
                </a:moveTo>
                <a:cubicBezTo>
                  <a:pt x="67" y="132"/>
                  <a:pt x="67" y="132"/>
                  <a:pt x="67" y="132"/>
                </a:cubicBezTo>
                <a:cubicBezTo>
                  <a:pt x="67" y="134"/>
                  <a:pt x="68" y="136"/>
                  <a:pt x="70" y="136"/>
                </a:cubicBezTo>
                <a:cubicBezTo>
                  <a:pt x="96" y="136"/>
                  <a:pt x="96" y="136"/>
                  <a:pt x="96" y="136"/>
                </a:cubicBezTo>
                <a:cubicBezTo>
                  <a:pt x="98" y="136"/>
                  <a:pt x="99" y="134"/>
                  <a:pt x="99" y="132"/>
                </a:cubicBezTo>
                <a:cubicBezTo>
                  <a:pt x="99" y="126"/>
                  <a:pt x="99" y="126"/>
                  <a:pt x="99" y="126"/>
                </a:cubicBezTo>
                <a:cubicBezTo>
                  <a:pt x="96" y="128"/>
                  <a:pt x="70" y="128"/>
                  <a:pt x="67" y="126"/>
                </a:cubicBezTo>
                <a:close/>
                <a:moveTo>
                  <a:pt x="55" y="17"/>
                </a:moveTo>
                <a:cubicBezTo>
                  <a:pt x="41" y="17"/>
                  <a:pt x="41" y="17"/>
                  <a:pt x="41" y="17"/>
                </a:cubicBezTo>
                <a:cubicBezTo>
                  <a:pt x="39" y="17"/>
                  <a:pt x="38" y="18"/>
                  <a:pt x="38" y="21"/>
                </a:cubicBezTo>
                <a:cubicBezTo>
                  <a:pt x="38" y="132"/>
                  <a:pt x="38" y="132"/>
                  <a:pt x="38" y="132"/>
                </a:cubicBezTo>
                <a:cubicBezTo>
                  <a:pt x="38" y="134"/>
                  <a:pt x="39" y="136"/>
                  <a:pt x="41" y="136"/>
                </a:cubicBezTo>
                <a:cubicBezTo>
                  <a:pt x="55" y="136"/>
                  <a:pt x="55" y="136"/>
                  <a:pt x="55" y="136"/>
                </a:cubicBezTo>
                <a:cubicBezTo>
                  <a:pt x="57" y="136"/>
                  <a:pt x="58" y="134"/>
                  <a:pt x="58" y="132"/>
                </a:cubicBezTo>
                <a:cubicBezTo>
                  <a:pt x="58" y="21"/>
                  <a:pt x="58" y="21"/>
                  <a:pt x="58" y="21"/>
                </a:cubicBezTo>
                <a:cubicBezTo>
                  <a:pt x="58" y="18"/>
                  <a:pt x="57" y="17"/>
                  <a:pt x="55" y="17"/>
                </a:cubicBezTo>
                <a:close/>
                <a:moveTo>
                  <a:pt x="53" y="123"/>
                </a:moveTo>
                <a:cubicBezTo>
                  <a:pt x="43" y="123"/>
                  <a:pt x="43" y="123"/>
                  <a:pt x="43" y="123"/>
                </a:cubicBezTo>
                <a:cubicBezTo>
                  <a:pt x="42" y="123"/>
                  <a:pt x="41" y="123"/>
                  <a:pt x="41" y="121"/>
                </a:cubicBezTo>
                <a:cubicBezTo>
                  <a:pt x="41" y="120"/>
                  <a:pt x="42" y="119"/>
                  <a:pt x="43" y="119"/>
                </a:cubicBezTo>
                <a:cubicBezTo>
                  <a:pt x="53" y="119"/>
                  <a:pt x="53" y="119"/>
                  <a:pt x="53" y="119"/>
                </a:cubicBezTo>
                <a:cubicBezTo>
                  <a:pt x="54" y="119"/>
                  <a:pt x="55" y="120"/>
                  <a:pt x="55" y="121"/>
                </a:cubicBezTo>
                <a:cubicBezTo>
                  <a:pt x="55" y="123"/>
                  <a:pt x="54" y="123"/>
                  <a:pt x="53" y="123"/>
                </a:cubicBezTo>
                <a:close/>
                <a:moveTo>
                  <a:pt x="51" y="33"/>
                </a:moveTo>
                <a:cubicBezTo>
                  <a:pt x="45" y="33"/>
                  <a:pt x="45" y="33"/>
                  <a:pt x="45" y="33"/>
                </a:cubicBezTo>
                <a:cubicBezTo>
                  <a:pt x="43" y="33"/>
                  <a:pt x="41" y="31"/>
                  <a:pt x="41" y="29"/>
                </a:cubicBezTo>
                <a:cubicBezTo>
                  <a:pt x="41" y="27"/>
                  <a:pt x="43" y="25"/>
                  <a:pt x="45" y="25"/>
                </a:cubicBezTo>
                <a:cubicBezTo>
                  <a:pt x="51" y="25"/>
                  <a:pt x="51" y="25"/>
                  <a:pt x="51" y="25"/>
                </a:cubicBezTo>
                <a:cubicBezTo>
                  <a:pt x="53" y="25"/>
                  <a:pt x="55" y="27"/>
                  <a:pt x="55" y="29"/>
                </a:cubicBezTo>
                <a:cubicBezTo>
                  <a:pt x="55" y="31"/>
                  <a:pt x="53" y="33"/>
                  <a:pt x="51" y="33"/>
                </a:cubicBezTo>
                <a:close/>
                <a:moveTo>
                  <a:pt x="129" y="46"/>
                </a:moveTo>
                <a:cubicBezTo>
                  <a:pt x="130" y="47"/>
                  <a:pt x="129" y="48"/>
                  <a:pt x="128" y="48"/>
                </a:cubicBezTo>
                <a:cubicBezTo>
                  <a:pt x="122" y="48"/>
                  <a:pt x="117" y="50"/>
                  <a:pt x="112" y="52"/>
                </a:cubicBezTo>
                <a:cubicBezTo>
                  <a:pt x="111" y="53"/>
                  <a:pt x="110" y="53"/>
                  <a:pt x="109" y="52"/>
                </a:cubicBezTo>
                <a:cubicBezTo>
                  <a:pt x="131" y="133"/>
                  <a:pt x="131" y="133"/>
                  <a:pt x="131" y="133"/>
                </a:cubicBezTo>
                <a:cubicBezTo>
                  <a:pt x="132" y="135"/>
                  <a:pt x="134" y="137"/>
                  <a:pt x="136" y="136"/>
                </a:cubicBezTo>
                <a:cubicBezTo>
                  <a:pt x="148" y="133"/>
                  <a:pt x="148" y="133"/>
                  <a:pt x="148" y="133"/>
                </a:cubicBezTo>
                <a:cubicBezTo>
                  <a:pt x="150" y="132"/>
                  <a:pt x="152" y="130"/>
                  <a:pt x="151" y="128"/>
                </a:cubicBezTo>
                <a:lnTo>
                  <a:pt x="129" y="46"/>
                </a:lnTo>
                <a:close/>
                <a:moveTo>
                  <a:pt x="119" y="72"/>
                </a:moveTo>
                <a:cubicBezTo>
                  <a:pt x="115" y="56"/>
                  <a:pt x="115" y="56"/>
                  <a:pt x="115" y="56"/>
                </a:cubicBezTo>
                <a:cubicBezTo>
                  <a:pt x="127" y="53"/>
                  <a:pt x="127" y="53"/>
                  <a:pt x="127" y="53"/>
                </a:cubicBezTo>
                <a:cubicBezTo>
                  <a:pt x="131" y="69"/>
                  <a:pt x="131" y="69"/>
                  <a:pt x="131" y="69"/>
                </a:cubicBezTo>
                <a:lnTo>
                  <a:pt x="119" y="72"/>
                </a:lnTo>
                <a:close/>
              </a:path>
            </a:pathLst>
          </a:custGeom>
          <a:solidFill>
            <a:srgbClr val="FFFFFF"/>
          </a:solidFill>
          <a:ln>
            <a:noFill/>
          </a:ln>
          <a:effectLst>
            <a:innerShdw blurRad="76200">
              <a:sysClr val="window" lastClr="FFFFFF">
                <a:lumMod val="85000"/>
              </a:sysClr>
            </a:innerShdw>
          </a:effectLst>
        </p:spPr>
        <p:txBody>
          <a:bodyPr vert="horz" wrap="square" lIns="91440" tIns="45720" rIns="91440" bIns="45720" numCol="1" anchor="t" anchorCtr="0" compatLnSpc="1"/>
          <a:p>
            <a:endParaRPr lang="en-US">
              <a:solidFill>
                <a:sysClr val="window" lastClr="FFFFFF"/>
              </a:solidFill>
            </a:endParaRPr>
          </a:p>
        </p:txBody>
      </p:sp>
      <p:sp>
        <p:nvSpPr>
          <p:cNvPr id="34" name="文本框 33"/>
          <p:cNvSpPr txBox="1"/>
          <p:nvPr>
            <p:custDataLst>
              <p:tags r:id="rId14"/>
            </p:custDataLst>
          </p:nvPr>
        </p:nvSpPr>
        <p:spPr>
          <a:xfrm>
            <a:off x="518160" y="1678940"/>
            <a:ext cx="3181985" cy="1598295"/>
          </a:xfrm>
          <a:prstGeom prst="rect">
            <a:avLst/>
          </a:prstGeom>
          <a:noFill/>
        </p:spPr>
        <p:txBody>
          <a:bodyPr wrap="square" lIns="91440" tIns="45720" rIns="91440" bIns="45720" rtlCol="0"/>
          <a:p>
            <a:pPr algn="l">
              <a:lnSpc>
                <a:spcPct val="120000"/>
              </a:lnSpc>
            </a:pPr>
            <a:r>
              <a:rPr lang="zh-CN" altLang="en-US" sz="1600" spc="150">
                <a:latin typeface="Arial" panose="020B0604020202020204" pitchFamily="34" charset="0"/>
                <a:ea typeface="微软雅黑" panose="020B0503020204020204" charset="-122"/>
              </a:rPr>
              <a:t>内部创业，是由一些有创业意向的企业员工发起，在企业的支持下承担企业内部某些业务内容或工作项目，进行创业并与企业分享成果的创业模式。</a:t>
            </a:r>
            <a:endParaRPr lang="zh-CN" altLang="en-US" sz="1600" spc="150">
              <a:latin typeface="Arial" panose="020B0604020202020204" pitchFamily="34" charset="0"/>
              <a:ea typeface="微软雅黑" panose="020B0503020204020204" charset="-122"/>
            </a:endParaRPr>
          </a:p>
        </p:txBody>
      </p:sp>
      <p:sp>
        <p:nvSpPr>
          <p:cNvPr id="43" name="文本框 42"/>
          <p:cNvSpPr txBox="1"/>
          <p:nvPr>
            <p:custDataLst>
              <p:tags r:id="rId15"/>
            </p:custDataLst>
          </p:nvPr>
        </p:nvSpPr>
        <p:spPr>
          <a:xfrm>
            <a:off x="935206" y="1013665"/>
            <a:ext cx="2400214" cy="560377"/>
          </a:xfrm>
          <a:prstGeom prst="rect">
            <a:avLst/>
          </a:prstGeom>
          <a:noFill/>
        </p:spPr>
        <p:txBody>
          <a:bodyPr wrap="square" lIns="91440" tIns="45720" rIns="91440" bIns="45720" rtlCol="0" anchor="b" anchorCtr="0">
            <a:normAutofit/>
          </a:bodyPr>
          <a:p>
            <a:pPr marL="0" marR="0" lvl="0" indent="0" algn="ctr" defTabSz="914400" eaLnBrk="1" fontAlgn="auto" latinLnBrk="0" hangingPunct="1">
              <a:lnSpc>
                <a:spcPct val="120000"/>
              </a:lnSpc>
              <a:spcBef>
                <a:spcPts val="0"/>
              </a:spcBef>
              <a:spcAft>
                <a:spcPts val="0"/>
              </a:spcAft>
              <a:buClrTx/>
              <a:buSzTx/>
              <a:buFontTx/>
              <a:buNone/>
              <a:defRPr/>
            </a:pPr>
            <a:r>
              <a:rPr lang="zh-CN" altLang="en-US" b="1" kern="0" spc="300">
                <a:latin typeface="Arial" panose="020B0604020202020204" pitchFamily="34" charset="0"/>
                <a:ea typeface="微软雅黑" panose="020B0503020204020204" charset="-122"/>
              </a:rPr>
              <a:t>（一）创业实例</a:t>
            </a:r>
            <a:endParaRPr lang="zh-CN" altLang="en-US" b="1" kern="0" spc="300">
              <a:latin typeface="Arial" panose="020B0604020202020204" pitchFamily="34" charset="0"/>
              <a:ea typeface="微软雅黑" panose="020B0503020204020204" charset="-122"/>
            </a:endParaRPr>
          </a:p>
        </p:txBody>
      </p:sp>
      <p:cxnSp>
        <p:nvCxnSpPr>
          <p:cNvPr id="44" name="直接连接符 43"/>
          <p:cNvCxnSpPr/>
          <p:nvPr>
            <p:custDataLst>
              <p:tags r:id="rId16"/>
            </p:custDataLst>
          </p:nvPr>
        </p:nvCxnSpPr>
        <p:spPr>
          <a:xfrm>
            <a:off x="1074844" y="1632333"/>
            <a:ext cx="2133668" cy="0"/>
          </a:xfrm>
          <a:prstGeom prst="line">
            <a:avLst/>
          </a:prstGeom>
          <a:noFill/>
          <a:ln w="6350" cap="flat" cmpd="sng" algn="ctr">
            <a:solidFill>
              <a:srgbClr val="000000">
                <a:lumMod val="50000"/>
                <a:lumOff val="50000"/>
              </a:srgbClr>
            </a:solidFill>
            <a:prstDash val="solid"/>
            <a:miter lim="800000"/>
          </a:ln>
          <a:effectLst/>
        </p:spPr>
      </p:cxnSp>
      <p:sp>
        <p:nvSpPr>
          <p:cNvPr id="46" name="文本框 45"/>
          <p:cNvSpPr txBox="1"/>
          <p:nvPr>
            <p:custDataLst>
              <p:tags r:id="rId17"/>
            </p:custDataLst>
          </p:nvPr>
        </p:nvSpPr>
        <p:spPr>
          <a:xfrm>
            <a:off x="518160" y="4787900"/>
            <a:ext cx="3181985" cy="1840230"/>
          </a:xfrm>
          <a:prstGeom prst="rect">
            <a:avLst/>
          </a:prstGeom>
          <a:noFill/>
        </p:spPr>
        <p:txBody>
          <a:bodyPr wrap="square" lIns="91440" tIns="45720" rIns="91440" bIns="45720" rtlCol="0"/>
          <a:p>
            <a:pPr algn="l">
              <a:lnSpc>
                <a:spcPct val="120000"/>
              </a:lnSpc>
            </a:pPr>
            <a:r>
              <a:rPr lang="zh-CN" altLang="en-US" sz="1600" spc="150">
                <a:latin typeface="Arial" panose="020B0604020202020204" pitchFamily="34" charset="0"/>
                <a:ea typeface="微软雅黑" panose="020B0503020204020204" charset="-122"/>
              </a:rPr>
              <a:t>对于正在实施的创业活动，企业管理层应给予其充分的行动和政策自主权，并指定高层领导与其保持联系，随时调配企业内部资源，帮助其排除创业过程中的内部阻力。</a:t>
            </a:r>
            <a:endParaRPr lang="zh-CN" altLang="en-US" sz="1600" spc="150">
              <a:latin typeface="Arial" panose="020B0604020202020204" pitchFamily="34" charset="0"/>
              <a:ea typeface="微软雅黑" panose="020B0503020204020204" charset="-122"/>
            </a:endParaRPr>
          </a:p>
        </p:txBody>
      </p:sp>
      <p:sp>
        <p:nvSpPr>
          <p:cNvPr id="47" name="文本框 46"/>
          <p:cNvSpPr txBox="1"/>
          <p:nvPr>
            <p:custDataLst>
              <p:tags r:id="rId18"/>
            </p:custDataLst>
          </p:nvPr>
        </p:nvSpPr>
        <p:spPr>
          <a:xfrm>
            <a:off x="935206" y="4122413"/>
            <a:ext cx="2400214" cy="560377"/>
          </a:xfrm>
          <a:prstGeom prst="rect">
            <a:avLst/>
          </a:prstGeom>
          <a:noFill/>
        </p:spPr>
        <p:txBody>
          <a:bodyPr wrap="square" lIns="91440" tIns="45720" rIns="91440" bIns="45720" rtlCol="0" anchor="b" anchorCtr="0">
            <a:normAutofit/>
          </a:bodyPr>
          <a:p>
            <a:pPr marL="0" marR="0" lvl="0" indent="0" algn="ctr" defTabSz="914400" eaLnBrk="1" fontAlgn="auto" latinLnBrk="0" hangingPunct="1">
              <a:lnSpc>
                <a:spcPct val="120000"/>
              </a:lnSpc>
              <a:spcBef>
                <a:spcPts val="0"/>
              </a:spcBef>
              <a:spcAft>
                <a:spcPts val="0"/>
              </a:spcAft>
              <a:buClrTx/>
              <a:buSzTx/>
              <a:buFontTx/>
              <a:buNone/>
              <a:defRPr/>
            </a:pPr>
            <a:r>
              <a:rPr lang="zh-CN" altLang="en-US" b="1" kern="0" spc="300">
                <a:latin typeface="Arial" panose="020B0604020202020204" pitchFamily="34" charset="0"/>
                <a:ea typeface="微软雅黑" panose="020B0503020204020204" charset="-122"/>
              </a:rPr>
              <a:t>（三）创业问题</a:t>
            </a:r>
            <a:endParaRPr lang="zh-CN" altLang="en-US" b="1" kern="0" spc="300">
              <a:latin typeface="Arial" panose="020B0604020202020204" pitchFamily="34" charset="0"/>
              <a:ea typeface="微软雅黑" panose="020B0503020204020204" charset="-122"/>
            </a:endParaRPr>
          </a:p>
        </p:txBody>
      </p:sp>
      <p:cxnSp>
        <p:nvCxnSpPr>
          <p:cNvPr id="48" name="直接连接符 47"/>
          <p:cNvCxnSpPr/>
          <p:nvPr>
            <p:custDataLst>
              <p:tags r:id="rId19"/>
            </p:custDataLst>
          </p:nvPr>
        </p:nvCxnSpPr>
        <p:spPr>
          <a:xfrm>
            <a:off x="1074844" y="4741081"/>
            <a:ext cx="2133668" cy="0"/>
          </a:xfrm>
          <a:prstGeom prst="line">
            <a:avLst/>
          </a:prstGeom>
          <a:noFill/>
          <a:ln w="6350" cap="flat" cmpd="sng" algn="ctr">
            <a:solidFill>
              <a:srgbClr val="000000">
                <a:lumMod val="50000"/>
                <a:lumOff val="50000"/>
              </a:srgbClr>
            </a:solidFill>
            <a:prstDash val="solid"/>
            <a:miter lim="800000"/>
          </a:ln>
          <a:effectLst/>
        </p:spPr>
      </p:cxnSp>
      <p:sp>
        <p:nvSpPr>
          <p:cNvPr id="50" name="文本框 49"/>
          <p:cNvSpPr txBox="1"/>
          <p:nvPr>
            <p:custDataLst>
              <p:tags r:id="rId20"/>
            </p:custDataLst>
          </p:nvPr>
        </p:nvSpPr>
        <p:spPr>
          <a:xfrm>
            <a:off x="8856345" y="4787900"/>
            <a:ext cx="3079115" cy="1602740"/>
          </a:xfrm>
          <a:prstGeom prst="rect">
            <a:avLst/>
          </a:prstGeom>
          <a:noFill/>
        </p:spPr>
        <p:txBody>
          <a:bodyPr wrap="square" lIns="91440" tIns="45720" rIns="91440" bIns="45720" rtlCol="0"/>
          <a:p>
            <a:pPr algn="l">
              <a:lnSpc>
                <a:spcPct val="120000"/>
              </a:lnSpc>
            </a:pPr>
            <a:r>
              <a:rPr lang="zh-CN" altLang="en-US" sz="1600" spc="150">
                <a:latin typeface="Arial" panose="020B0604020202020204" pitchFamily="34" charset="0"/>
                <a:ea typeface="微软雅黑" panose="020B0503020204020204" charset="-122"/>
              </a:rPr>
              <a:t>清楚公司的远景与未来的目标，使内部创业者从事创新活动时有一个遵循的方向，并能与公司的经营策略相结合。</a:t>
            </a:r>
            <a:endParaRPr lang="zh-CN" altLang="en-US" sz="1600" spc="150">
              <a:latin typeface="Arial" panose="020B0604020202020204" pitchFamily="34" charset="0"/>
              <a:ea typeface="微软雅黑" panose="020B0503020204020204" charset="-122"/>
            </a:endParaRPr>
          </a:p>
        </p:txBody>
      </p:sp>
      <p:sp>
        <p:nvSpPr>
          <p:cNvPr id="51" name="文本框 50"/>
          <p:cNvSpPr txBox="1"/>
          <p:nvPr>
            <p:custDataLst>
              <p:tags r:id="rId21"/>
            </p:custDataLst>
          </p:nvPr>
        </p:nvSpPr>
        <p:spPr>
          <a:xfrm>
            <a:off x="8856579" y="4122413"/>
            <a:ext cx="2400214" cy="560377"/>
          </a:xfrm>
          <a:prstGeom prst="rect">
            <a:avLst/>
          </a:prstGeom>
          <a:noFill/>
        </p:spPr>
        <p:txBody>
          <a:bodyPr wrap="square" lIns="91440" tIns="45720" rIns="91440" bIns="45720" rtlCol="0" anchor="b" anchorCtr="0">
            <a:normAutofit/>
          </a:bodyPr>
          <a:p>
            <a:pPr marL="0" marR="0" lvl="0" indent="0" algn="ctr" defTabSz="914400" eaLnBrk="1" fontAlgn="auto" latinLnBrk="0" hangingPunct="1">
              <a:lnSpc>
                <a:spcPct val="120000"/>
              </a:lnSpc>
              <a:spcBef>
                <a:spcPts val="0"/>
              </a:spcBef>
              <a:spcAft>
                <a:spcPts val="0"/>
              </a:spcAft>
              <a:buClrTx/>
              <a:buSzTx/>
              <a:buFontTx/>
              <a:buNone/>
              <a:defRPr/>
            </a:pPr>
            <a:r>
              <a:rPr lang="zh-CN" altLang="en-US" b="1" kern="0" spc="300">
                <a:latin typeface="Arial" panose="020B0604020202020204" pitchFamily="34" charset="0"/>
                <a:ea typeface="微软雅黑" panose="020B0503020204020204" charset="-122"/>
              </a:rPr>
              <a:t>（四）创业原则</a:t>
            </a:r>
            <a:endParaRPr lang="zh-CN" altLang="en-US" b="1" kern="0" spc="300">
              <a:latin typeface="Arial" panose="020B0604020202020204" pitchFamily="34" charset="0"/>
              <a:ea typeface="微软雅黑" panose="020B0503020204020204" charset="-122"/>
            </a:endParaRPr>
          </a:p>
        </p:txBody>
      </p:sp>
      <p:cxnSp>
        <p:nvCxnSpPr>
          <p:cNvPr id="52" name="直接连接符 51"/>
          <p:cNvCxnSpPr/>
          <p:nvPr>
            <p:custDataLst>
              <p:tags r:id="rId22"/>
            </p:custDataLst>
          </p:nvPr>
        </p:nvCxnSpPr>
        <p:spPr>
          <a:xfrm>
            <a:off x="8996217" y="4741081"/>
            <a:ext cx="2133668" cy="0"/>
          </a:xfrm>
          <a:prstGeom prst="line">
            <a:avLst/>
          </a:prstGeom>
          <a:noFill/>
          <a:ln w="6350" cap="flat" cmpd="sng" algn="ctr">
            <a:solidFill>
              <a:srgbClr val="000000">
                <a:lumMod val="50000"/>
                <a:lumOff val="50000"/>
              </a:srgbClr>
            </a:solidFill>
            <a:prstDash val="solid"/>
            <a:miter lim="800000"/>
          </a:ln>
          <a:effectLst/>
        </p:spPr>
      </p:cxnSp>
      <p:sp>
        <p:nvSpPr>
          <p:cNvPr id="54" name="文本框 53"/>
          <p:cNvSpPr txBox="1"/>
          <p:nvPr>
            <p:custDataLst>
              <p:tags r:id="rId23"/>
            </p:custDataLst>
          </p:nvPr>
        </p:nvSpPr>
        <p:spPr>
          <a:xfrm>
            <a:off x="8856345" y="1678940"/>
            <a:ext cx="2873375" cy="1314450"/>
          </a:xfrm>
          <a:prstGeom prst="rect">
            <a:avLst/>
          </a:prstGeom>
          <a:noFill/>
        </p:spPr>
        <p:txBody>
          <a:bodyPr wrap="square" lIns="91440" tIns="45720" rIns="91440" bIns="45720" rtlCol="0"/>
          <a:p>
            <a:pPr algn="l">
              <a:lnSpc>
                <a:spcPct val="120000"/>
              </a:lnSpc>
            </a:pPr>
            <a:r>
              <a:rPr lang="zh-CN" altLang="en-US" sz="1600" spc="150">
                <a:latin typeface="Arial" panose="020B0604020202020204" pitchFamily="34" charset="0"/>
                <a:ea typeface="微软雅黑" panose="020B0503020204020204" charset="-122"/>
              </a:rPr>
              <a:t>相对于另立山头、自力更生的创业方式，内部创业在资金、设备、人才等各方面资源利用的优势显而易见。</a:t>
            </a:r>
            <a:endParaRPr lang="zh-CN" altLang="en-US" sz="1600" spc="150">
              <a:latin typeface="Arial" panose="020B0604020202020204" pitchFamily="34" charset="0"/>
              <a:ea typeface="微软雅黑" panose="020B0503020204020204" charset="-122"/>
            </a:endParaRPr>
          </a:p>
        </p:txBody>
      </p:sp>
      <p:sp>
        <p:nvSpPr>
          <p:cNvPr id="55" name="文本框 54"/>
          <p:cNvSpPr txBox="1"/>
          <p:nvPr>
            <p:custDataLst>
              <p:tags r:id="rId24"/>
            </p:custDataLst>
          </p:nvPr>
        </p:nvSpPr>
        <p:spPr>
          <a:xfrm>
            <a:off x="8856579" y="1013665"/>
            <a:ext cx="2400214" cy="560377"/>
          </a:xfrm>
          <a:prstGeom prst="rect">
            <a:avLst/>
          </a:prstGeom>
          <a:noFill/>
        </p:spPr>
        <p:txBody>
          <a:bodyPr wrap="square" lIns="91440" tIns="45720" rIns="91440" bIns="45720" rtlCol="0" anchor="b" anchorCtr="0">
            <a:normAutofit/>
          </a:bodyPr>
          <a:p>
            <a:pPr marL="0" marR="0" lvl="0" indent="0" algn="ctr" defTabSz="914400" eaLnBrk="1" fontAlgn="auto" latinLnBrk="0" hangingPunct="1">
              <a:lnSpc>
                <a:spcPct val="120000"/>
              </a:lnSpc>
              <a:spcBef>
                <a:spcPts val="0"/>
              </a:spcBef>
              <a:spcAft>
                <a:spcPts val="0"/>
              </a:spcAft>
              <a:buClrTx/>
              <a:buSzTx/>
              <a:buFontTx/>
              <a:buNone/>
              <a:defRPr/>
            </a:pPr>
            <a:r>
              <a:rPr lang="zh-CN" altLang="en-US" b="1" kern="0" spc="300">
                <a:latin typeface="Arial" panose="020B0604020202020204" pitchFamily="34" charset="0"/>
                <a:ea typeface="微软雅黑" panose="020B0503020204020204" charset="-122"/>
              </a:rPr>
              <a:t>（二）创业优势</a:t>
            </a:r>
            <a:endParaRPr lang="zh-CN" altLang="en-US" b="1" kern="0" spc="300">
              <a:latin typeface="Arial" panose="020B0604020202020204" pitchFamily="34" charset="0"/>
              <a:ea typeface="微软雅黑" panose="020B0503020204020204" charset="-122"/>
            </a:endParaRPr>
          </a:p>
        </p:txBody>
      </p:sp>
      <p:cxnSp>
        <p:nvCxnSpPr>
          <p:cNvPr id="56" name="直接连接符 55"/>
          <p:cNvCxnSpPr/>
          <p:nvPr>
            <p:custDataLst>
              <p:tags r:id="rId25"/>
            </p:custDataLst>
          </p:nvPr>
        </p:nvCxnSpPr>
        <p:spPr>
          <a:xfrm>
            <a:off x="8996217" y="1632333"/>
            <a:ext cx="2133668" cy="0"/>
          </a:xfrm>
          <a:prstGeom prst="line">
            <a:avLst/>
          </a:prstGeom>
          <a:noFill/>
          <a:ln w="6350" cap="flat" cmpd="sng" algn="ctr">
            <a:solidFill>
              <a:srgbClr val="000000">
                <a:lumMod val="50000"/>
                <a:lumOff val="50000"/>
              </a:srgbClr>
            </a:solidFill>
            <a:prstDash val="solid"/>
            <a:miter lim="800000"/>
          </a:ln>
          <a:effectLst/>
        </p:spPr>
      </p:cxn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a:spLocks noChangeArrowheads="1"/>
          </p:cNvSpPr>
          <p:nvPr/>
        </p:nvSpPr>
        <p:spPr bwMode="auto">
          <a:xfrm>
            <a:off x="1182671" y="415924"/>
            <a:ext cx="4400226" cy="50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1">
              <a:defRPr/>
            </a:pPr>
            <a:r>
              <a:rPr sz="2665" dirty="0">
                <a:solidFill>
                  <a:schemeClr val="tx2">
                    <a:lumMod val="75000"/>
                  </a:schemeClr>
                </a:solidFill>
                <a:cs typeface="+mn-ea"/>
                <a:sym typeface="+mn-lt"/>
              </a:rPr>
              <a:t>四、代理或经销</a:t>
            </a:r>
            <a:endParaRPr lang="zh-CN" altLang="en-US" sz="2665" dirty="0">
              <a:solidFill>
                <a:schemeClr val="tx2">
                  <a:lumMod val="75000"/>
                </a:schemeClr>
              </a:solidFill>
              <a:cs typeface="+mn-ea"/>
              <a:sym typeface="+mn-lt"/>
            </a:endParaRPr>
          </a:p>
        </p:txBody>
      </p:sp>
      <p:grpSp>
        <p:nvGrpSpPr>
          <p:cNvPr id="5" name="组合 4"/>
          <p:cNvGrpSpPr/>
          <p:nvPr/>
        </p:nvGrpSpPr>
        <p:grpSpPr>
          <a:xfrm>
            <a:off x="446185" y="415924"/>
            <a:ext cx="644977" cy="502766"/>
            <a:chOff x="8418286" y="1219200"/>
            <a:chExt cx="1368552" cy="1066800"/>
          </a:xfrm>
        </p:grpSpPr>
        <p:sp>
          <p:nvSpPr>
            <p:cNvPr id="3" name="平行四边形 2"/>
            <p:cNvSpPr/>
            <p:nvPr/>
          </p:nvSpPr>
          <p:spPr>
            <a:xfrm>
              <a:off x="8418286" y="1219200"/>
              <a:ext cx="1216152" cy="914400"/>
            </a:xfrm>
            <a:prstGeom prst="parallelogram">
              <a:avLst/>
            </a:prstGeom>
            <a:solidFill>
              <a:schemeClr val="tx2"/>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平行四边形 3"/>
            <p:cNvSpPr/>
            <p:nvPr/>
          </p:nvSpPr>
          <p:spPr>
            <a:xfrm>
              <a:off x="8570686" y="1371600"/>
              <a:ext cx="1216152" cy="914400"/>
            </a:xfrm>
            <a:prstGeom prst="parallelogram">
              <a:avLst/>
            </a:prstGeom>
            <a:solidFill>
              <a:srgbClr val="006699"/>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02" name="组合 101"/>
          <p:cNvGrpSpPr/>
          <p:nvPr>
            <p:custDataLst>
              <p:tags r:id="rId1"/>
            </p:custDataLst>
          </p:nvPr>
        </p:nvGrpSpPr>
        <p:grpSpPr>
          <a:xfrm>
            <a:off x="6546257" y="1586193"/>
            <a:ext cx="960102" cy="2382732"/>
            <a:chOff x="6706729" y="3220048"/>
            <a:chExt cx="960102" cy="2382732"/>
          </a:xfrm>
          <a:solidFill>
            <a:sysClr val="window" lastClr="FFFFFF">
              <a:lumMod val="95000"/>
            </a:sysClr>
          </a:solidFill>
        </p:grpSpPr>
        <p:sp>
          <p:nvSpPr>
            <p:cNvPr id="103" name="任意多边形 48"/>
            <p:cNvSpPr/>
            <p:nvPr>
              <p:custDataLst>
                <p:tags r:id="rId2"/>
              </p:custDataLst>
            </p:nvPr>
          </p:nvSpPr>
          <p:spPr bwMode="auto">
            <a:xfrm>
              <a:off x="7126774" y="3548895"/>
              <a:ext cx="540057" cy="2053885"/>
            </a:xfrm>
            <a:custGeom>
              <a:avLst/>
              <a:gdLst/>
              <a:ahLst/>
              <a:cxnLst>
                <a:cxn ang="0">
                  <a:pos x="276" y="977"/>
                </a:cxn>
                <a:cxn ang="0">
                  <a:pos x="183" y="802"/>
                </a:cxn>
                <a:cxn ang="0">
                  <a:pos x="208" y="613"/>
                </a:cxn>
                <a:cxn ang="0">
                  <a:pos x="267" y="518"/>
                </a:cxn>
                <a:cxn ang="0">
                  <a:pos x="267" y="109"/>
                </a:cxn>
                <a:cxn ang="0">
                  <a:pos x="160" y="0"/>
                </a:cxn>
                <a:cxn ang="0">
                  <a:pos x="105" y="0"/>
                </a:cxn>
                <a:cxn ang="0">
                  <a:pos x="0" y="86"/>
                </a:cxn>
                <a:cxn ang="0">
                  <a:pos x="112" y="66"/>
                </a:cxn>
                <a:cxn ang="0">
                  <a:pos x="125" y="63"/>
                </a:cxn>
                <a:cxn ang="0">
                  <a:pos x="192" y="125"/>
                </a:cxn>
                <a:cxn ang="0">
                  <a:pos x="180" y="176"/>
                </a:cxn>
                <a:cxn ang="0">
                  <a:pos x="135" y="207"/>
                </a:cxn>
                <a:cxn ang="0">
                  <a:pos x="0" y="228"/>
                </a:cxn>
                <a:cxn ang="0">
                  <a:pos x="0" y="518"/>
                </a:cxn>
                <a:cxn ang="0">
                  <a:pos x="74" y="622"/>
                </a:cxn>
                <a:cxn ang="0">
                  <a:pos x="50" y="806"/>
                </a:cxn>
                <a:cxn ang="0">
                  <a:pos x="50" y="813"/>
                </a:cxn>
                <a:cxn ang="0">
                  <a:pos x="57" y="840"/>
                </a:cxn>
                <a:cxn ang="0">
                  <a:pos x="162" y="1041"/>
                </a:cxn>
                <a:cxn ang="0">
                  <a:pos x="241" y="1065"/>
                </a:cxn>
                <a:cxn ang="0">
                  <a:pos x="253" y="1056"/>
                </a:cxn>
                <a:cxn ang="0">
                  <a:pos x="276" y="977"/>
                </a:cxn>
              </a:cxnLst>
              <a:rect l="0" t="0" r="r" b="b"/>
              <a:pathLst>
                <a:path w="294" h="1076">
                  <a:moveTo>
                    <a:pt x="276" y="977"/>
                  </a:moveTo>
                  <a:cubicBezTo>
                    <a:pt x="183" y="802"/>
                    <a:pt x="183" y="802"/>
                    <a:pt x="183" y="802"/>
                  </a:cubicBezTo>
                  <a:cubicBezTo>
                    <a:pt x="208" y="613"/>
                    <a:pt x="208" y="613"/>
                    <a:pt x="208" y="613"/>
                  </a:cubicBezTo>
                  <a:cubicBezTo>
                    <a:pt x="245" y="595"/>
                    <a:pt x="267" y="558"/>
                    <a:pt x="267" y="518"/>
                  </a:cubicBezTo>
                  <a:cubicBezTo>
                    <a:pt x="267" y="109"/>
                    <a:pt x="267" y="109"/>
                    <a:pt x="267" y="109"/>
                  </a:cubicBezTo>
                  <a:cubicBezTo>
                    <a:pt x="267" y="48"/>
                    <a:pt x="220" y="0"/>
                    <a:pt x="160" y="0"/>
                  </a:cubicBezTo>
                  <a:cubicBezTo>
                    <a:pt x="105" y="0"/>
                    <a:pt x="105" y="0"/>
                    <a:pt x="105" y="0"/>
                  </a:cubicBezTo>
                  <a:cubicBezTo>
                    <a:pt x="55" y="0"/>
                    <a:pt x="12" y="36"/>
                    <a:pt x="0" y="86"/>
                  </a:cubicBezTo>
                  <a:cubicBezTo>
                    <a:pt x="112" y="66"/>
                    <a:pt x="112" y="66"/>
                    <a:pt x="112" y="66"/>
                  </a:cubicBezTo>
                  <a:cubicBezTo>
                    <a:pt x="114" y="63"/>
                    <a:pt x="121" y="63"/>
                    <a:pt x="125" y="63"/>
                  </a:cubicBezTo>
                  <a:cubicBezTo>
                    <a:pt x="156" y="63"/>
                    <a:pt x="186" y="90"/>
                    <a:pt x="192" y="125"/>
                  </a:cubicBezTo>
                  <a:cubicBezTo>
                    <a:pt x="196" y="143"/>
                    <a:pt x="188" y="162"/>
                    <a:pt x="180" y="176"/>
                  </a:cubicBezTo>
                  <a:cubicBezTo>
                    <a:pt x="168" y="195"/>
                    <a:pt x="154" y="203"/>
                    <a:pt x="135" y="207"/>
                  </a:cubicBezTo>
                  <a:cubicBezTo>
                    <a:pt x="0" y="228"/>
                    <a:pt x="0" y="228"/>
                    <a:pt x="0" y="228"/>
                  </a:cubicBezTo>
                  <a:cubicBezTo>
                    <a:pt x="0" y="518"/>
                    <a:pt x="0" y="518"/>
                    <a:pt x="0" y="518"/>
                  </a:cubicBezTo>
                  <a:cubicBezTo>
                    <a:pt x="0" y="567"/>
                    <a:pt x="28" y="607"/>
                    <a:pt x="74" y="622"/>
                  </a:cubicBezTo>
                  <a:cubicBezTo>
                    <a:pt x="50" y="806"/>
                    <a:pt x="50" y="806"/>
                    <a:pt x="50" y="806"/>
                  </a:cubicBezTo>
                  <a:cubicBezTo>
                    <a:pt x="50" y="806"/>
                    <a:pt x="50" y="810"/>
                    <a:pt x="50" y="813"/>
                  </a:cubicBezTo>
                  <a:cubicBezTo>
                    <a:pt x="50" y="821"/>
                    <a:pt x="55" y="831"/>
                    <a:pt x="57" y="840"/>
                  </a:cubicBezTo>
                  <a:cubicBezTo>
                    <a:pt x="162" y="1041"/>
                    <a:pt x="162" y="1041"/>
                    <a:pt x="162" y="1041"/>
                  </a:cubicBezTo>
                  <a:cubicBezTo>
                    <a:pt x="176" y="1068"/>
                    <a:pt x="212" y="1076"/>
                    <a:pt x="241" y="1065"/>
                  </a:cubicBezTo>
                  <a:cubicBezTo>
                    <a:pt x="253" y="1056"/>
                    <a:pt x="253" y="1056"/>
                    <a:pt x="253" y="1056"/>
                  </a:cubicBezTo>
                  <a:cubicBezTo>
                    <a:pt x="284" y="1041"/>
                    <a:pt x="294" y="1008"/>
                    <a:pt x="276" y="977"/>
                  </a:cubicBezTo>
                  <a:close/>
                </a:path>
              </a:pathLst>
            </a:custGeom>
            <a:grpFill/>
            <a:ln w="9525">
              <a:noFill/>
              <a:round/>
            </a:ln>
          </p:spPr>
          <p:txBody>
            <a:bodyPr anchor="ctr"/>
            <a:p>
              <a:pPr algn="ctr">
                <a:lnSpc>
                  <a:spcPct val="130000"/>
                </a:lnSpc>
              </a:pPr>
              <a:endParaRPr>
                <a:latin typeface="Arial" panose="020B0604020202020204" pitchFamily="34" charset="0"/>
                <a:cs typeface="微软雅黑" panose="020B0503020204020204" charset="-122"/>
                <a:sym typeface="Arial" panose="020B0604020202020204" pitchFamily="34" charset="0"/>
              </a:endParaRPr>
            </a:p>
          </p:txBody>
        </p:sp>
        <p:sp>
          <p:nvSpPr>
            <p:cNvPr id="104" name="任意多边形 49"/>
            <p:cNvSpPr/>
            <p:nvPr>
              <p:custDataLst>
                <p:tags r:id="rId3"/>
              </p:custDataLst>
            </p:nvPr>
          </p:nvSpPr>
          <p:spPr bwMode="auto">
            <a:xfrm>
              <a:off x="6777646" y="3405734"/>
              <a:ext cx="672344" cy="583989"/>
            </a:xfrm>
            <a:custGeom>
              <a:avLst/>
              <a:gdLst/>
              <a:ahLst/>
              <a:cxnLst>
                <a:cxn ang="0">
                  <a:pos x="104" y="53"/>
                </a:cxn>
                <a:cxn ang="0">
                  <a:pos x="55" y="2"/>
                </a:cxn>
                <a:cxn ang="0">
                  <a:pos x="2" y="53"/>
                </a:cxn>
                <a:cxn ang="0">
                  <a:pos x="4" y="253"/>
                </a:cxn>
                <a:cxn ang="0">
                  <a:pos x="57" y="306"/>
                </a:cxn>
                <a:cxn ang="0">
                  <a:pos x="57" y="306"/>
                </a:cxn>
                <a:cxn ang="0">
                  <a:pos x="68" y="303"/>
                </a:cxn>
                <a:cxn ang="0">
                  <a:pos x="323" y="263"/>
                </a:cxn>
                <a:cxn ang="0">
                  <a:pos x="364" y="202"/>
                </a:cxn>
                <a:cxn ang="0">
                  <a:pos x="304" y="161"/>
                </a:cxn>
                <a:cxn ang="0">
                  <a:pos x="109" y="191"/>
                </a:cxn>
                <a:cxn ang="0">
                  <a:pos x="104" y="53"/>
                </a:cxn>
              </a:cxnLst>
              <a:rect l="0" t="0" r="r" b="b"/>
              <a:pathLst>
                <a:path w="366" h="306">
                  <a:moveTo>
                    <a:pt x="104" y="53"/>
                  </a:moveTo>
                  <a:cubicBezTo>
                    <a:pt x="104" y="23"/>
                    <a:pt x="80" y="0"/>
                    <a:pt x="55" y="2"/>
                  </a:cubicBezTo>
                  <a:cubicBezTo>
                    <a:pt x="24" y="2"/>
                    <a:pt x="0" y="27"/>
                    <a:pt x="2" y="53"/>
                  </a:cubicBezTo>
                  <a:cubicBezTo>
                    <a:pt x="4" y="253"/>
                    <a:pt x="4" y="253"/>
                    <a:pt x="4" y="253"/>
                  </a:cubicBezTo>
                  <a:cubicBezTo>
                    <a:pt x="4" y="282"/>
                    <a:pt x="27" y="306"/>
                    <a:pt x="57" y="306"/>
                  </a:cubicBezTo>
                  <a:cubicBezTo>
                    <a:pt x="57" y="306"/>
                    <a:pt x="57" y="306"/>
                    <a:pt x="57" y="306"/>
                  </a:cubicBezTo>
                  <a:cubicBezTo>
                    <a:pt x="61" y="306"/>
                    <a:pt x="67" y="306"/>
                    <a:pt x="68" y="303"/>
                  </a:cubicBezTo>
                  <a:cubicBezTo>
                    <a:pt x="323" y="263"/>
                    <a:pt x="323" y="263"/>
                    <a:pt x="323" y="263"/>
                  </a:cubicBezTo>
                  <a:cubicBezTo>
                    <a:pt x="350" y="257"/>
                    <a:pt x="366" y="230"/>
                    <a:pt x="364" y="202"/>
                  </a:cubicBezTo>
                  <a:cubicBezTo>
                    <a:pt x="358" y="175"/>
                    <a:pt x="330" y="154"/>
                    <a:pt x="304" y="161"/>
                  </a:cubicBezTo>
                  <a:cubicBezTo>
                    <a:pt x="109" y="191"/>
                    <a:pt x="109" y="191"/>
                    <a:pt x="109" y="191"/>
                  </a:cubicBezTo>
                  <a:lnTo>
                    <a:pt x="104" y="53"/>
                  </a:lnTo>
                  <a:close/>
                </a:path>
              </a:pathLst>
            </a:custGeom>
            <a:grpFill/>
            <a:ln w="9525">
              <a:noFill/>
              <a:round/>
            </a:ln>
          </p:spPr>
          <p:txBody>
            <a:bodyPr anchor="ctr"/>
            <a:p>
              <a:pPr algn="ctr">
                <a:lnSpc>
                  <a:spcPct val="130000"/>
                </a:lnSpc>
              </a:pPr>
              <a:endParaRPr>
                <a:latin typeface="Arial" panose="020B0604020202020204" pitchFamily="34" charset="0"/>
                <a:cs typeface="微软雅黑" panose="020B0503020204020204" charset="-122"/>
                <a:sym typeface="Arial" panose="020B0604020202020204" pitchFamily="34" charset="0"/>
              </a:endParaRPr>
            </a:p>
          </p:txBody>
        </p:sp>
        <p:sp>
          <p:nvSpPr>
            <p:cNvPr id="105" name="任意多边形 50"/>
            <p:cNvSpPr/>
            <p:nvPr>
              <p:custDataLst>
                <p:tags r:id="rId4"/>
              </p:custDataLst>
            </p:nvPr>
          </p:nvSpPr>
          <p:spPr bwMode="auto">
            <a:xfrm>
              <a:off x="6706729" y="3520546"/>
              <a:ext cx="379131" cy="559893"/>
            </a:xfrm>
            <a:custGeom>
              <a:avLst/>
              <a:gdLst/>
              <a:ahLst/>
              <a:cxnLst>
                <a:cxn ang="0">
                  <a:pos x="207" y="246"/>
                </a:cxn>
                <a:cxn ang="0">
                  <a:pos x="109" y="264"/>
                </a:cxn>
                <a:cxn ang="0">
                  <a:pos x="100" y="264"/>
                </a:cxn>
                <a:cxn ang="0">
                  <a:pos x="100" y="264"/>
                </a:cxn>
                <a:cxn ang="0">
                  <a:pos x="96" y="264"/>
                </a:cxn>
                <a:cxn ang="0">
                  <a:pos x="96" y="264"/>
                </a:cxn>
                <a:cxn ang="0">
                  <a:pos x="25" y="193"/>
                </a:cxn>
                <a:cxn ang="0">
                  <a:pos x="20" y="0"/>
                </a:cxn>
                <a:cxn ang="0">
                  <a:pos x="0" y="43"/>
                </a:cxn>
                <a:cxn ang="0">
                  <a:pos x="1" y="243"/>
                </a:cxn>
                <a:cxn ang="0">
                  <a:pos x="56" y="293"/>
                </a:cxn>
                <a:cxn ang="0">
                  <a:pos x="56" y="293"/>
                </a:cxn>
                <a:cxn ang="0">
                  <a:pos x="66" y="291"/>
                </a:cxn>
                <a:cxn ang="0">
                  <a:pos x="207" y="269"/>
                </a:cxn>
                <a:cxn ang="0">
                  <a:pos x="207" y="246"/>
                </a:cxn>
              </a:cxnLst>
              <a:rect l="0" t="0" r="r" b="b"/>
              <a:pathLst>
                <a:path w="207" h="293">
                  <a:moveTo>
                    <a:pt x="207" y="246"/>
                  </a:moveTo>
                  <a:cubicBezTo>
                    <a:pt x="109" y="264"/>
                    <a:pt x="109" y="264"/>
                    <a:pt x="109" y="264"/>
                  </a:cubicBezTo>
                  <a:cubicBezTo>
                    <a:pt x="107" y="264"/>
                    <a:pt x="106" y="264"/>
                    <a:pt x="100" y="264"/>
                  </a:cubicBezTo>
                  <a:cubicBezTo>
                    <a:pt x="100" y="264"/>
                    <a:pt x="100" y="264"/>
                    <a:pt x="100" y="264"/>
                  </a:cubicBezTo>
                  <a:cubicBezTo>
                    <a:pt x="96" y="264"/>
                    <a:pt x="96" y="264"/>
                    <a:pt x="96" y="264"/>
                  </a:cubicBezTo>
                  <a:cubicBezTo>
                    <a:pt x="96" y="264"/>
                    <a:pt x="96" y="264"/>
                    <a:pt x="96" y="264"/>
                  </a:cubicBezTo>
                  <a:cubicBezTo>
                    <a:pt x="56" y="264"/>
                    <a:pt x="25" y="232"/>
                    <a:pt x="25" y="193"/>
                  </a:cubicBezTo>
                  <a:cubicBezTo>
                    <a:pt x="20" y="0"/>
                    <a:pt x="20" y="0"/>
                    <a:pt x="20" y="0"/>
                  </a:cubicBezTo>
                  <a:cubicBezTo>
                    <a:pt x="8" y="8"/>
                    <a:pt x="0" y="24"/>
                    <a:pt x="0" y="43"/>
                  </a:cubicBezTo>
                  <a:cubicBezTo>
                    <a:pt x="1" y="243"/>
                    <a:pt x="1" y="243"/>
                    <a:pt x="1" y="243"/>
                  </a:cubicBezTo>
                  <a:cubicBezTo>
                    <a:pt x="5" y="269"/>
                    <a:pt x="25" y="293"/>
                    <a:pt x="56" y="293"/>
                  </a:cubicBezTo>
                  <a:cubicBezTo>
                    <a:pt x="56" y="293"/>
                    <a:pt x="56" y="293"/>
                    <a:pt x="56" y="293"/>
                  </a:cubicBezTo>
                  <a:cubicBezTo>
                    <a:pt x="61" y="293"/>
                    <a:pt x="66" y="293"/>
                    <a:pt x="66" y="291"/>
                  </a:cubicBezTo>
                  <a:cubicBezTo>
                    <a:pt x="207" y="269"/>
                    <a:pt x="207" y="269"/>
                    <a:pt x="207" y="269"/>
                  </a:cubicBezTo>
                  <a:lnTo>
                    <a:pt x="207" y="246"/>
                  </a:lnTo>
                  <a:close/>
                </a:path>
              </a:pathLst>
            </a:custGeom>
            <a:grpFill/>
            <a:ln w="9525">
              <a:noFill/>
              <a:round/>
            </a:ln>
          </p:spPr>
          <p:txBody>
            <a:bodyPr anchor="ctr"/>
            <a:p>
              <a:pPr algn="ctr">
                <a:lnSpc>
                  <a:spcPct val="130000"/>
                </a:lnSpc>
              </a:pPr>
              <a:endParaRPr>
                <a:latin typeface="Arial" panose="020B0604020202020204" pitchFamily="34" charset="0"/>
                <a:cs typeface="微软雅黑" panose="020B0503020204020204" charset="-122"/>
                <a:sym typeface="Arial" panose="020B0604020202020204" pitchFamily="34" charset="0"/>
              </a:endParaRPr>
            </a:p>
          </p:txBody>
        </p:sp>
        <p:sp>
          <p:nvSpPr>
            <p:cNvPr id="106" name="任意多边形 51"/>
            <p:cNvSpPr/>
            <p:nvPr>
              <p:custDataLst>
                <p:tags r:id="rId5"/>
              </p:custDataLst>
            </p:nvPr>
          </p:nvSpPr>
          <p:spPr bwMode="auto">
            <a:xfrm>
              <a:off x="7004033" y="4736718"/>
              <a:ext cx="235935" cy="858974"/>
            </a:xfrm>
            <a:custGeom>
              <a:avLst/>
              <a:gdLst/>
              <a:ahLst/>
              <a:cxnLst>
                <a:cxn ang="0">
                  <a:pos x="99" y="198"/>
                </a:cxn>
                <a:cxn ang="0">
                  <a:pos x="99" y="195"/>
                </a:cxn>
                <a:cxn ang="0">
                  <a:pos x="99" y="191"/>
                </a:cxn>
                <a:cxn ang="0">
                  <a:pos x="99" y="182"/>
                </a:cxn>
                <a:cxn ang="0">
                  <a:pos x="122" y="13"/>
                </a:cxn>
                <a:cxn ang="0">
                  <a:pos x="102" y="0"/>
                </a:cxn>
                <a:cxn ang="0">
                  <a:pos x="8" y="130"/>
                </a:cxn>
                <a:cxn ang="0">
                  <a:pos x="0" y="163"/>
                </a:cxn>
                <a:cxn ang="0">
                  <a:pos x="0" y="167"/>
                </a:cxn>
                <a:cxn ang="0">
                  <a:pos x="0" y="390"/>
                </a:cxn>
                <a:cxn ang="0">
                  <a:pos x="58" y="450"/>
                </a:cxn>
                <a:cxn ang="0">
                  <a:pos x="73" y="450"/>
                </a:cxn>
                <a:cxn ang="0">
                  <a:pos x="129" y="390"/>
                </a:cxn>
                <a:cxn ang="0">
                  <a:pos x="129" y="270"/>
                </a:cxn>
                <a:cxn ang="0">
                  <a:pos x="107" y="228"/>
                </a:cxn>
                <a:cxn ang="0">
                  <a:pos x="99" y="198"/>
                </a:cxn>
              </a:cxnLst>
              <a:rect l="0" t="0" r="r" b="b"/>
              <a:pathLst>
                <a:path w="129" h="450">
                  <a:moveTo>
                    <a:pt x="99" y="198"/>
                  </a:moveTo>
                  <a:cubicBezTo>
                    <a:pt x="99" y="195"/>
                    <a:pt x="99" y="195"/>
                    <a:pt x="99" y="195"/>
                  </a:cubicBezTo>
                  <a:cubicBezTo>
                    <a:pt x="99" y="191"/>
                    <a:pt x="99" y="191"/>
                    <a:pt x="99" y="191"/>
                  </a:cubicBezTo>
                  <a:cubicBezTo>
                    <a:pt x="99" y="188"/>
                    <a:pt x="99" y="184"/>
                    <a:pt x="99" y="182"/>
                  </a:cubicBezTo>
                  <a:cubicBezTo>
                    <a:pt x="122" y="13"/>
                    <a:pt x="122" y="13"/>
                    <a:pt x="122" y="13"/>
                  </a:cubicBezTo>
                  <a:cubicBezTo>
                    <a:pt x="114" y="9"/>
                    <a:pt x="107" y="6"/>
                    <a:pt x="102" y="0"/>
                  </a:cubicBezTo>
                  <a:cubicBezTo>
                    <a:pt x="8" y="130"/>
                    <a:pt x="8" y="130"/>
                    <a:pt x="8" y="130"/>
                  </a:cubicBezTo>
                  <a:cubicBezTo>
                    <a:pt x="2" y="143"/>
                    <a:pt x="0" y="152"/>
                    <a:pt x="0" y="163"/>
                  </a:cubicBezTo>
                  <a:cubicBezTo>
                    <a:pt x="0" y="167"/>
                    <a:pt x="0" y="167"/>
                    <a:pt x="0" y="167"/>
                  </a:cubicBezTo>
                  <a:cubicBezTo>
                    <a:pt x="0" y="390"/>
                    <a:pt x="0" y="390"/>
                    <a:pt x="0" y="390"/>
                  </a:cubicBezTo>
                  <a:cubicBezTo>
                    <a:pt x="0" y="421"/>
                    <a:pt x="24" y="450"/>
                    <a:pt x="58" y="450"/>
                  </a:cubicBezTo>
                  <a:cubicBezTo>
                    <a:pt x="73" y="450"/>
                    <a:pt x="73" y="450"/>
                    <a:pt x="73" y="450"/>
                  </a:cubicBezTo>
                  <a:cubicBezTo>
                    <a:pt x="106" y="450"/>
                    <a:pt x="129" y="421"/>
                    <a:pt x="129" y="390"/>
                  </a:cubicBezTo>
                  <a:cubicBezTo>
                    <a:pt x="129" y="270"/>
                    <a:pt x="129" y="270"/>
                    <a:pt x="129" y="270"/>
                  </a:cubicBezTo>
                  <a:cubicBezTo>
                    <a:pt x="107" y="228"/>
                    <a:pt x="107" y="228"/>
                    <a:pt x="107" y="228"/>
                  </a:cubicBezTo>
                  <a:cubicBezTo>
                    <a:pt x="102" y="218"/>
                    <a:pt x="99" y="206"/>
                    <a:pt x="99" y="198"/>
                  </a:cubicBezTo>
                  <a:close/>
                </a:path>
              </a:pathLst>
            </a:custGeom>
            <a:grpFill/>
            <a:ln w="9525">
              <a:noFill/>
              <a:round/>
            </a:ln>
          </p:spPr>
          <p:txBody>
            <a:bodyPr anchor="ctr"/>
            <a:p>
              <a:pPr algn="ctr">
                <a:lnSpc>
                  <a:spcPct val="130000"/>
                </a:lnSpc>
              </a:pPr>
              <a:endParaRPr>
                <a:latin typeface="Arial" panose="020B0604020202020204" pitchFamily="34" charset="0"/>
                <a:cs typeface="微软雅黑" panose="020B0503020204020204" charset="-122"/>
                <a:sym typeface="Arial" panose="020B0604020202020204" pitchFamily="34" charset="0"/>
              </a:endParaRPr>
            </a:p>
          </p:txBody>
        </p:sp>
        <p:sp>
          <p:nvSpPr>
            <p:cNvPr id="107" name="任意多边形 52"/>
            <p:cNvSpPr/>
            <p:nvPr>
              <p:custDataLst>
                <p:tags r:id="rId6"/>
              </p:custDataLst>
            </p:nvPr>
          </p:nvSpPr>
          <p:spPr bwMode="auto">
            <a:xfrm>
              <a:off x="6744916" y="3220048"/>
              <a:ext cx="455504" cy="472011"/>
            </a:xfrm>
            <a:custGeom>
              <a:avLst/>
              <a:gdLst/>
              <a:ahLst/>
              <a:cxnLst>
                <a:cxn ang="0">
                  <a:pos x="69" y="78"/>
                </a:cxn>
                <a:cxn ang="0">
                  <a:pos x="73" y="78"/>
                </a:cxn>
                <a:cxn ang="0">
                  <a:pos x="141" y="148"/>
                </a:cxn>
                <a:cxn ang="0">
                  <a:pos x="143" y="248"/>
                </a:cxn>
                <a:cxn ang="0">
                  <a:pos x="248" y="125"/>
                </a:cxn>
                <a:cxn ang="0">
                  <a:pos x="127" y="0"/>
                </a:cxn>
                <a:cxn ang="0">
                  <a:pos x="0" y="125"/>
                </a:cxn>
                <a:cxn ang="0">
                  <a:pos x="0" y="131"/>
                </a:cxn>
                <a:cxn ang="0">
                  <a:pos x="69" y="78"/>
                </a:cxn>
              </a:cxnLst>
              <a:rect l="0" t="0" r="r" b="b"/>
              <a:pathLst>
                <a:path w="248" h="248">
                  <a:moveTo>
                    <a:pt x="69" y="78"/>
                  </a:moveTo>
                  <a:cubicBezTo>
                    <a:pt x="73" y="78"/>
                    <a:pt x="73" y="78"/>
                    <a:pt x="73" y="78"/>
                  </a:cubicBezTo>
                  <a:cubicBezTo>
                    <a:pt x="107" y="78"/>
                    <a:pt x="141" y="112"/>
                    <a:pt x="141" y="148"/>
                  </a:cubicBezTo>
                  <a:cubicBezTo>
                    <a:pt x="143" y="248"/>
                    <a:pt x="143" y="248"/>
                    <a:pt x="143" y="248"/>
                  </a:cubicBezTo>
                  <a:cubicBezTo>
                    <a:pt x="205" y="239"/>
                    <a:pt x="248" y="187"/>
                    <a:pt x="248" y="125"/>
                  </a:cubicBezTo>
                  <a:cubicBezTo>
                    <a:pt x="248" y="54"/>
                    <a:pt x="194" y="0"/>
                    <a:pt x="127" y="0"/>
                  </a:cubicBezTo>
                  <a:cubicBezTo>
                    <a:pt x="59" y="0"/>
                    <a:pt x="0" y="54"/>
                    <a:pt x="0" y="125"/>
                  </a:cubicBezTo>
                  <a:cubicBezTo>
                    <a:pt x="0" y="127"/>
                    <a:pt x="0" y="131"/>
                    <a:pt x="0" y="131"/>
                  </a:cubicBezTo>
                  <a:cubicBezTo>
                    <a:pt x="11" y="104"/>
                    <a:pt x="40" y="81"/>
                    <a:pt x="69" y="78"/>
                  </a:cubicBezTo>
                  <a:close/>
                </a:path>
              </a:pathLst>
            </a:custGeom>
            <a:grpFill/>
            <a:ln w="9525">
              <a:noFill/>
              <a:round/>
            </a:ln>
          </p:spPr>
          <p:txBody>
            <a:bodyPr anchor="ctr"/>
            <a:p>
              <a:pPr algn="ctr">
                <a:lnSpc>
                  <a:spcPct val="130000"/>
                </a:lnSpc>
              </a:pPr>
              <a:endParaRPr>
                <a:latin typeface="Arial" panose="020B0604020202020204" pitchFamily="34" charset="0"/>
                <a:cs typeface="微软雅黑" panose="020B0503020204020204" charset="-122"/>
                <a:sym typeface="Arial" panose="020B0604020202020204" pitchFamily="34" charset="0"/>
              </a:endParaRPr>
            </a:p>
          </p:txBody>
        </p:sp>
      </p:grpSp>
      <p:grpSp>
        <p:nvGrpSpPr>
          <p:cNvPr id="91" name="组合 90"/>
          <p:cNvGrpSpPr/>
          <p:nvPr>
            <p:custDataLst>
              <p:tags r:id="rId7"/>
            </p:custDataLst>
          </p:nvPr>
        </p:nvGrpSpPr>
        <p:grpSpPr>
          <a:xfrm>
            <a:off x="4358727" y="1467126"/>
            <a:ext cx="1074660" cy="2497547"/>
            <a:chOff x="4374665" y="3100981"/>
            <a:chExt cx="1074660" cy="2497547"/>
          </a:xfrm>
          <a:solidFill>
            <a:sysClr val="window" lastClr="FFFFFF">
              <a:lumMod val="95000"/>
            </a:sysClr>
          </a:solidFill>
        </p:grpSpPr>
        <p:sp>
          <p:nvSpPr>
            <p:cNvPr id="92" name="任意多边形 43"/>
            <p:cNvSpPr/>
            <p:nvPr>
              <p:custDataLst>
                <p:tags r:id="rId8"/>
              </p:custDataLst>
            </p:nvPr>
          </p:nvSpPr>
          <p:spPr bwMode="auto">
            <a:xfrm>
              <a:off x="4374665" y="3653787"/>
              <a:ext cx="545512" cy="905751"/>
            </a:xfrm>
            <a:custGeom>
              <a:avLst/>
              <a:gdLst/>
              <a:ahLst/>
              <a:cxnLst>
                <a:cxn ang="0">
                  <a:pos x="275" y="20"/>
                </a:cxn>
                <a:cxn ang="0">
                  <a:pos x="203" y="20"/>
                </a:cxn>
                <a:cxn ang="0">
                  <a:pos x="20" y="199"/>
                </a:cxn>
                <a:cxn ang="0">
                  <a:pos x="7" y="256"/>
                </a:cxn>
                <a:cxn ang="0">
                  <a:pos x="17" y="275"/>
                </a:cxn>
                <a:cxn ang="0">
                  <a:pos x="124" y="443"/>
                </a:cxn>
                <a:cxn ang="0">
                  <a:pos x="196" y="457"/>
                </a:cxn>
                <a:cxn ang="0">
                  <a:pos x="213" y="385"/>
                </a:cxn>
                <a:cxn ang="0">
                  <a:pos x="119" y="245"/>
                </a:cxn>
                <a:cxn ang="0">
                  <a:pos x="275" y="94"/>
                </a:cxn>
                <a:cxn ang="0">
                  <a:pos x="275" y="20"/>
                </a:cxn>
              </a:cxnLst>
              <a:rect l="0" t="0" r="r" b="b"/>
              <a:pathLst>
                <a:path w="297" h="474">
                  <a:moveTo>
                    <a:pt x="275" y="20"/>
                  </a:moveTo>
                  <a:cubicBezTo>
                    <a:pt x="257" y="0"/>
                    <a:pt x="224" y="0"/>
                    <a:pt x="203" y="20"/>
                  </a:cubicBezTo>
                  <a:cubicBezTo>
                    <a:pt x="20" y="199"/>
                    <a:pt x="20" y="199"/>
                    <a:pt x="20" y="199"/>
                  </a:cubicBezTo>
                  <a:cubicBezTo>
                    <a:pt x="4" y="215"/>
                    <a:pt x="0" y="235"/>
                    <a:pt x="7" y="256"/>
                  </a:cubicBezTo>
                  <a:cubicBezTo>
                    <a:pt x="7" y="263"/>
                    <a:pt x="11" y="270"/>
                    <a:pt x="17" y="275"/>
                  </a:cubicBezTo>
                  <a:cubicBezTo>
                    <a:pt x="124" y="443"/>
                    <a:pt x="124" y="443"/>
                    <a:pt x="124" y="443"/>
                  </a:cubicBezTo>
                  <a:cubicBezTo>
                    <a:pt x="142" y="467"/>
                    <a:pt x="174" y="474"/>
                    <a:pt x="196" y="457"/>
                  </a:cubicBezTo>
                  <a:cubicBezTo>
                    <a:pt x="221" y="439"/>
                    <a:pt x="226" y="410"/>
                    <a:pt x="213" y="385"/>
                  </a:cubicBezTo>
                  <a:cubicBezTo>
                    <a:pt x="119" y="245"/>
                    <a:pt x="119" y="245"/>
                    <a:pt x="119" y="245"/>
                  </a:cubicBezTo>
                  <a:cubicBezTo>
                    <a:pt x="275" y="94"/>
                    <a:pt x="275" y="94"/>
                    <a:pt x="275" y="94"/>
                  </a:cubicBezTo>
                  <a:cubicBezTo>
                    <a:pt x="297" y="74"/>
                    <a:pt x="297" y="41"/>
                    <a:pt x="275" y="20"/>
                  </a:cubicBezTo>
                  <a:close/>
                </a:path>
              </a:pathLst>
            </a:custGeom>
            <a:grpFill/>
            <a:ln w="9525">
              <a:noFill/>
              <a:round/>
            </a:ln>
          </p:spPr>
          <p:txBody>
            <a:bodyPr anchor="ctr"/>
            <a:p>
              <a:pPr algn="ctr">
                <a:lnSpc>
                  <a:spcPct val="130000"/>
                </a:lnSpc>
              </a:pPr>
              <a:endParaRPr>
                <a:latin typeface="Arial" panose="020B0604020202020204" pitchFamily="34" charset="0"/>
                <a:cs typeface="微软雅黑" panose="020B0503020204020204" charset="-122"/>
                <a:sym typeface="Arial" panose="020B0604020202020204" pitchFamily="34" charset="0"/>
              </a:endParaRPr>
            </a:p>
          </p:txBody>
        </p:sp>
        <p:sp>
          <p:nvSpPr>
            <p:cNvPr id="93" name="任意多边形 44"/>
            <p:cNvSpPr/>
            <p:nvPr>
              <p:custDataLst>
                <p:tags r:id="rId9"/>
              </p:custDataLst>
            </p:nvPr>
          </p:nvSpPr>
          <p:spPr bwMode="auto">
            <a:xfrm>
              <a:off x="4569686" y="3536139"/>
              <a:ext cx="537329" cy="2062389"/>
            </a:xfrm>
            <a:custGeom>
              <a:avLst/>
              <a:gdLst/>
              <a:ahLst/>
              <a:cxnLst>
                <a:cxn ang="0">
                  <a:pos x="188" y="0"/>
                </a:cxn>
                <a:cxn ang="0">
                  <a:pos x="130" y="0"/>
                </a:cxn>
                <a:cxn ang="0">
                  <a:pos x="26" y="110"/>
                </a:cxn>
                <a:cxn ang="0">
                  <a:pos x="26" y="125"/>
                </a:cxn>
                <a:cxn ang="0">
                  <a:pos x="84" y="68"/>
                </a:cxn>
                <a:cxn ang="0">
                  <a:pos x="133" y="49"/>
                </a:cxn>
                <a:cxn ang="0">
                  <a:pos x="184" y="70"/>
                </a:cxn>
                <a:cxn ang="0">
                  <a:pos x="181" y="171"/>
                </a:cxn>
                <a:cxn ang="0">
                  <a:pos x="36" y="311"/>
                </a:cxn>
                <a:cxn ang="0">
                  <a:pos x="120" y="435"/>
                </a:cxn>
                <a:cxn ang="0">
                  <a:pos x="130" y="489"/>
                </a:cxn>
                <a:cxn ang="0">
                  <a:pos x="104" y="536"/>
                </a:cxn>
                <a:cxn ang="0">
                  <a:pos x="64" y="547"/>
                </a:cxn>
                <a:cxn ang="0">
                  <a:pos x="26" y="536"/>
                </a:cxn>
                <a:cxn ang="0">
                  <a:pos x="84" y="617"/>
                </a:cxn>
                <a:cxn ang="0">
                  <a:pos x="109" y="804"/>
                </a:cxn>
                <a:cxn ang="0">
                  <a:pos x="13" y="981"/>
                </a:cxn>
                <a:cxn ang="0">
                  <a:pos x="36" y="1060"/>
                </a:cxn>
                <a:cxn ang="0">
                  <a:pos x="53" y="1065"/>
                </a:cxn>
                <a:cxn ang="0">
                  <a:pos x="130" y="1045"/>
                </a:cxn>
                <a:cxn ang="0">
                  <a:pos x="232" y="844"/>
                </a:cxn>
                <a:cxn ang="0">
                  <a:pos x="242" y="813"/>
                </a:cxn>
                <a:cxn ang="0">
                  <a:pos x="242" y="809"/>
                </a:cxn>
                <a:cxn ang="0">
                  <a:pos x="216" y="622"/>
                </a:cxn>
                <a:cxn ang="0">
                  <a:pos x="293" y="519"/>
                </a:cxn>
                <a:cxn ang="0">
                  <a:pos x="293" y="110"/>
                </a:cxn>
                <a:cxn ang="0">
                  <a:pos x="188" y="0"/>
                </a:cxn>
              </a:cxnLst>
              <a:rect l="0" t="0" r="r" b="b"/>
              <a:pathLst>
                <a:path w="293" h="1081">
                  <a:moveTo>
                    <a:pt x="188" y="0"/>
                  </a:moveTo>
                  <a:cubicBezTo>
                    <a:pt x="130" y="0"/>
                    <a:pt x="130" y="0"/>
                    <a:pt x="130" y="0"/>
                  </a:cubicBezTo>
                  <a:cubicBezTo>
                    <a:pt x="73" y="0"/>
                    <a:pt x="26" y="49"/>
                    <a:pt x="26" y="110"/>
                  </a:cubicBezTo>
                  <a:cubicBezTo>
                    <a:pt x="26" y="125"/>
                    <a:pt x="26" y="125"/>
                    <a:pt x="26" y="125"/>
                  </a:cubicBezTo>
                  <a:cubicBezTo>
                    <a:pt x="84" y="68"/>
                    <a:pt x="84" y="68"/>
                    <a:pt x="84" y="68"/>
                  </a:cubicBezTo>
                  <a:cubicBezTo>
                    <a:pt x="97" y="55"/>
                    <a:pt x="115" y="49"/>
                    <a:pt x="133" y="49"/>
                  </a:cubicBezTo>
                  <a:cubicBezTo>
                    <a:pt x="151" y="49"/>
                    <a:pt x="169" y="55"/>
                    <a:pt x="184" y="70"/>
                  </a:cubicBezTo>
                  <a:cubicBezTo>
                    <a:pt x="212" y="97"/>
                    <a:pt x="209" y="143"/>
                    <a:pt x="181" y="171"/>
                  </a:cubicBezTo>
                  <a:cubicBezTo>
                    <a:pt x="36" y="311"/>
                    <a:pt x="36" y="311"/>
                    <a:pt x="36" y="311"/>
                  </a:cubicBezTo>
                  <a:cubicBezTo>
                    <a:pt x="120" y="435"/>
                    <a:pt x="120" y="435"/>
                    <a:pt x="120" y="435"/>
                  </a:cubicBezTo>
                  <a:cubicBezTo>
                    <a:pt x="130" y="452"/>
                    <a:pt x="136" y="472"/>
                    <a:pt x="130" y="489"/>
                  </a:cubicBezTo>
                  <a:cubicBezTo>
                    <a:pt x="127" y="508"/>
                    <a:pt x="118" y="522"/>
                    <a:pt x="104" y="536"/>
                  </a:cubicBezTo>
                  <a:cubicBezTo>
                    <a:pt x="90" y="541"/>
                    <a:pt x="76" y="547"/>
                    <a:pt x="64" y="547"/>
                  </a:cubicBezTo>
                  <a:cubicBezTo>
                    <a:pt x="48" y="547"/>
                    <a:pt x="36" y="545"/>
                    <a:pt x="26" y="536"/>
                  </a:cubicBezTo>
                  <a:cubicBezTo>
                    <a:pt x="30" y="571"/>
                    <a:pt x="53" y="602"/>
                    <a:pt x="84" y="617"/>
                  </a:cubicBezTo>
                  <a:cubicBezTo>
                    <a:pt x="109" y="804"/>
                    <a:pt x="109" y="804"/>
                    <a:pt x="109" y="804"/>
                  </a:cubicBezTo>
                  <a:cubicBezTo>
                    <a:pt x="13" y="981"/>
                    <a:pt x="13" y="981"/>
                    <a:pt x="13" y="981"/>
                  </a:cubicBezTo>
                  <a:cubicBezTo>
                    <a:pt x="0" y="1009"/>
                    <a:pt x="10" y="1045"/>
                    <a:pt x="36" y="1060"/>
                  </a:cubicBezTo>
                  <a:cubicBezTo>
                    <a:pt x="53" y="1065"/>
                    <a:pt x="53" y="1065"/>
                    <a:pt x="53" y="1065"/>
                  </a:cubicBezTo>
                  <a:cubicBezTo>
                    <a:pt x="80" y="1081"/>
                    <a:pt x="115" y="1072"/>
                    <a:pt x="130" y="1045"/>
                  </a:cubicBezTo>
                  <a:cubicBezTo>
                    <a:pt x="232" y="844"/>
                    <a:pt x="232" y="844"/>
                    <a:pt x="232" y="844"/>
                  </a:cubicBezTo>
                  <a:cubicBezTo>
                    <a:pt x="239" y="835"/>
                    <a:pt x="242" y="827"/>
                    <a:pt x="242" y="813"/>
                  </a:cubicBezTo>
                  <a:cubicBezTo>
                    <a:pt x="242" y="813"/>
                    <a:pt x="242" y="811"/>
                    <a:pt x="242" y="809"/>
                  </a:cubicBezTo>
                  <a:cubicBezTo>
                    <a:pt x="216" y="622"/>
                    <a:pt x="216" y="622"/>
                    <a:pt x="216" y="622"/>
                  </a:cubicBezTo>
                  <a:cubicBezTo>
                    <a:pt x="261" y="611"/>
                    <a:pt x="293" y="568"/>
                    <a:pt x="293" y="519"/>
                  </a:cubicBezTo>
                  <a:cubicBezTo>
                    <a:pt x="293" y="110"/>
                    <a:pt x="293" y="110"/>
                    <a:pt x="293" y="110"/>
                  </a:cubicBezTo>
                  <a:cubicBezTo>
                    <a:pt x="293" y="49"/>
                    <a:pt x="245" y="0"/>
                    <a:pt x="188" y="0"/>
                  </a:cubicBezTo>
                  <a:close/>
                </a:path>
              </a:pathLst>
            </a:custGeom>
            <a:grpFill/>
            <a:ln w="9525">
              <a:noFill/>
              <a:round/>
            </a:ln>
          </p:spPr>
          <p:txBody>
            <a:bodyPr anchor="ctr"/>
            <a:p>
              <a:pPr algn="ctr">
                <a:lnSpc>
                  <a:spcPct val="130000"/>
                </a:lnSpc>
              </a:pPr>
              <a:endParaRPr>
                <a:latin typeface="Arial" panose="020B0604020202020204" pitchFamily="34" charset="0"/>
                <a:cs typeface="微软雅黑" panose="020B0503020204020204" charset="-122"/>
                <a:sym typeface="Arial" panose="020B0604020202020204" pitchFamily="34" charset="0"/>
              </a:endParaRPr>
            </a:p>
          </p:txBody>
        </p:sp>
        <p:sp>
          <p:nvSpPr>
            <p:cNvPr id="94" name="任意多边形 45"/>
            <p:cNvSpPr/>
            <p:nvPr>
              <p:custDataLst>
                <p:tags r:id="rId10"/>
              </p:custDataLst>
            </p:nvPr>
          </p:nvSpPr>
          <p:spPr bwMode="auto">
            <a:xfrm>
              <a:off x="4914722" y="3100981"/>
              <a:ext cx="445956" cy="473429"/>
            </a:xfrm>
            <a:custGeom>
              <a:avLst/>
              <a:gdLst/>
              <a:ahLst/>
              <a:cxnLst>
                <a:cxn ang="0">
                  <a:pos x="188" y="197"/>
                </a:cxn>
                <a:cxn ang="0">
                  <a:pos x="201" y="197"/>
                </a:cxn>
                <a:cxn ang="0">
                  <a:pos x="223" y="198"/>
                </a:cxn>
                <a:cxn ang="0">
                  <a:pos x="243" y="123"/>
                </a:cxn>
                <a:cxn ang="0">
                  <a:pos x="123" y="0"/>
                </a:cxn>
                <a:cxn ang="0">
                  <a:pos x="0" y="123"/>
                </a:cxn>
                <a:cxn ang="0">
                  <a:pos x="123" y="248"/>
                </a:cxn>
                <a:cxn ang="0">
                  <a:pos x="131" y="248"/>
                </a:cxn>
                <a:cxn ang="0">
                  <a:pos x="188" y="197"/>
                </a:cxn>
              </a:cxnLst>
              <a:rect l="0" t="0" r="r" b="b"/>
              <a:pathLst>
                <a:path w="243" h="248">
                  <a:moveTo>
                    <a:pt x="188" y="197"/>
                  </a:moveTo>
                  <a:cubicBezTo>
                    <a:pt x="194" y="197"/>
                    <a:pt x="196" y="197"/>
                    <a:pt x="201" y="197"/>
                  </a:cubicBezTo>
                  <a:cubicBezTo>
                    <a:pt x="208" y="197"/>
                    <a:pt x="214" y="197"/>
                    <a:pt x="223" y="198"/>
                  </a:cubicBezTo>
                  <a:cubicBezTo>
                    <a:pt x="238" y="176"/>
                    <a:pt x="243" y="150"/>
                    <a:pt x="243" y="123"/>
                  </a:cubicBezTo>
                  <a:cubicBezTo>
                    <a:pt x="243" y="55"/>
                    <a:pt x="191" y="0"/>
                    <a:pt x="123" y="0"/>
                  </a:cubicBezTo>
                  <a:cubicBezTo>
                    <a:pt x="54" y="0"/>
                    <a:pt x="0" y="55"/>
                    <a:pt x="0" y="123"/>
                  </a:cubicBezTo>
                  <a:cubicBezTo>
                    <a:pt x="0" y="193"/>
                    <a:pt x="54" y="248"/>
                    <a:pt x="123" y="248"/>
                  </a:cubicBezTo>
                  <a:cubicBezTo>
                    <a:pt x="127" y="248"/>
                    <a:pt x="129" y="248"/>
                    <a:pt x="131" y="248"/>
                  </a:cubicBezTo>
                  <a:cubicBezTo>
                    <a:pt x="138" y="222"/>
                    <a:pt x="158" y="202"/>
                    <a:pt x="188" y="197"/>
                  </a:cubicBezTo>
                  <a:close/>
                </a:path>
              </a:pathLst>
            </a:custGeom>
            <a:grpFill/>
            <a:ln w="9525">
              <a:noFill/>
              <a:round/>
            </a:ln>
          </p:spPr>
          <p:txBody>
            <a:bodyPr anchor="ctr"/>
            <a:p>
              <a:pPr algn="ctr">
                <a:lnSpc>
                  <a:spcPct val="130000"/>
                </a:lnSpc>
              </a:pPr>
              <a:endParaRPr>
                <a:latin typeface="Arial" panose="020B0604020202020204" pitchFamily="34" charset="0"/>
                <a:cs typeface="微软雅黑" panose="020B0503020204020204" charset="-122"/>
                <a:sym typeface="Arial" panose="020B0604020202020204" pitchFamily="34" charset="0"/>
              </a:endParaRPr>
            </a:p>
          </p:txBody>
        </p:sp>
        <p:sp>
          <p:nvSpPr>
            <p:cNvPr id="95" name="任意多边形 46"/>
            <p:cNvSpPr/>
            <p:nvPr>
              <p:custDataLst>
                <p:tags r:id="rId11"/>
              </p:custDataLst>
            </p:nvPr>
          </p:nvSpPr>
          <p:spPr bwMode="auto">
            <a:xfrm>
              <a:off x="5139746" y="3496450"/>
              <a:ext cx="309579" cy="591076"/>
            </a:xfrm>
            <a:custGeom>
              <a:avLst/>
              <a:gdLst/>
              <a:ahLst/>
              <a:cxnLst>
                <a:cxn ang="0">
                  <a:pos x="163" y="245"/>
                </a:cxn>
                <a:cxn ang="0">
                  <a:pos x="129" y="49"/>
                </a:cxn>
                <a:cxn ang="0">
                  <a:pos x="71" y="6"/>
                </a:cxn>
                <a:cxn ang="0">
                  <a:pos x="28" y="68"/>
                </a:cxn>
                <a:cxn ang="0">
                  <a:pos x="43" y="157"/>
                </a:cxn>
                <a:cxn ang="0">
                  <a:pos x="0" y="135"/>
                </a:cxn>
                <a:cxn ang="0">
                  <a:pos x="0" y="252"/>
                </a:cxn>
                <a:cxn ang="0">
                  <a:pos x="85" y="303"/>
                </a:cxn>
                <a:cxn ang="0">
                  <a:pos x="137" y="303"/>
                </a:cxn>
                <a:cxn ang="0">
                  <a:pos x="163" y="245"/>
                </a:cxn>
              </a:cxnLst>
              <a:rect l="0" t="0" r="r" b="b"/>
              <a:pathLst>
                <a:path w="168" h="310">
                  <a:moveTo>
                    <a:pt x="163" y="245"/>
                  </a:moveTo>
                  <a:cubicBezTo>
                    <a:pt x="129" y="49"/>
                    <a:pt x="129" y="49"/>
                    <a:pt x="129" y="49"/>
                  </a:cubicBezTo>
                  <a:cubicBezTo>
                    <a:pt x="125" y="19"/>
                    <a:pt x="97" y="0"/>
                    <a:pt x="71" y="6"/>
                  </a:cubicBezTo>
                  <a:cubicBezTo>
                    <a:pt x="39" y="13"/>
                    <a:pt x="21" y="41"/>
                    <a:pt x="28" y="68"/>
                  </a:cubicBezTo>
                  <a:cubicBezTo>
                    <a:pt x="43" y="157"/>
                    <a:pt x="43" y="157"/>
                    <a:pt x="43" y="157"/>
                  </a:cubicBezTo>
                  <a:cubicBezTo>
                    <a:pt x="0" y="135"/>
                    <a:pt x="0" y="135"/>
                    <a:pt x="0" y="135"/>
                  </a:cubicBezTo>
                  <a:cubicBezTo>
                    <a:pt x="0" y="252"/>
                    <a:pt x="0" y="252"/>
                    <a:pt x="0" y="252"/>
                  </a:cubicBezTo>
                  <a:cubicBezTo>
                    <a:pt x="85" y="303"/>
                    <a:pt x="85" y="303"/>
                    <a:pt x="85" y="303"/>
                  </a:cubicBezTo>
                  <a:cubicBezTo>
                    <a:pt x="104" y="310"/>
                    <a:pt x="120" y="310"/>
                    <a:pt x="137" y="303"/>
                  </a:cubicBezTo>
                  <a:cubicBezTo>
                    <a:pt x="159" y="292"/>
                    <a:pt x="168" y="267"/>
                    <a:pt x="163" y="245"/>
                  </a:cubicBezTo>
                  <a:close/>
                </a:path>
              </a:pathLst>
            </a:custGeom>
            <a:grpFill/>
            <a:ln w="9525">
              <a:noFill/>
              <a:round/>
            </a:ln>
          </p:spPr>
          <p:txBody>
            <a:bodyPr anchor="ctr"/>
            <a:p>
              <a:pPr algn="ctr">
                <a:lnSpc>
                  <a:spcPct val="130000"/>
                </a:lnSpc>
              </a:pPr>
              <a:endParaRPr>
                <a:latin typeface="Arial" panose="020B0604020202020204" pitchFamily="34" charset="0"/>
                <a:cs typeface="微软雅黑" panose="020B0503020204020204" charset="-122"/>
                <a:sym typeface="Arial" panose="020B0604020202020204" pitchFamily="34" charset="0"/>
              </a:endParaRPr>
            </a:p>
          </p:txBody>
        </p:sp>
        <p:sp>
          <p:nvSpPr>
            <p:cNvPr id="96" name="任意多边形 47"/>
            <p:cNvSpPr/>
            <p:nvPr>
              <p:custDataLst>
                <p:tags r:id="rId12"/>
              </p:custDataLst>
            </p:nvPr>
          </p:nvSpPr>
          <p:spPr bwMode="auto">
            <a:xfrm>
              <a:off x="4989729" y="4722544"/>
              <a:ext cx="240025" cy="851887"/>
            </a:xfrm>
            <a:custGeom>
              <a:avLst/>
              <a:gdLst/>
              <a:ahLst/>
              <a:cxnLst>
                <a:cxn ang="0">
                  <a:pos x="113" y="123"/>
                </a:cxn>
                <a:cxn ang="0">
                  <a:pos x="28" y="0"/>
                </a:cxn>
                <a:cxn ang="0">
                  <a:pos x="7" y="13"/>
                </a:cxn>
                <a:cxn ang="0">
                  <a:pos x="22" y="120"/>
                </a:cxn>
                <a:cxn ang="0">
                  <a:pos x="32" y="182"/>
                </a:cxn>
                <a:cxn ang="0">
                  <a:pos x="32" y="195"/>
                </a:cxn>
                <a:cxn ang="0">
                  <a:pos x="28" y="222"/>
                </a:cxn>
                <a:cxn ang="0">
                  <a:pos x="22" y="237"/>
                </a:cxn>
                <a:cxn ang="0">
                  <a:pos x="0" y="277"/>
                </a:cxn>
                <a:cxn ang="0">
                  <a:pos x="0" y="390"/>
                </a:cxn>
                <a:cxn ang="0">
                  <a:pos x="60" y="446"/>
                </a:cxn>
                <a:cxn ang="0">
                  <a:pos x="72" y="446"/>
                </a:cxn>
                <a:cxn ang="0">
                  <a:pos x="131" y="390"/>
                </a:cxn>
                <a:cxn ang="0">
                  <a:pos x="131" y="166"/>
                </a:cxn>
                <a:cxn ang="0">
                  <a:pos x="113" y="123"/>
                </a:cxn>
              </a:cxnLst>
              <a:rect l="0" t="0" r="r" b="b"/>
              <a:pathLst>
                <a:path w="131" h="446">
                  <a:moveTo>
                    <a:pt x="113" y="123"/>
                  </a:moveTo>
                  <a:cubicBezTo>
                    <a:pt x="28" y="0"/>
                    <a:pt x="28" y="0"/>
                    <a:pt x="28" y="0"/>
                  </a:cubicBezTo>
                  <a:cubicBezTo>
                    <a:pt x="22" y="7"/>
                    <a:pt x="13" y="11"/>
                    <a:pt x="7" y="13"/>
                  </a:cubicBezTo>
                  <a:cubicBezTo>
                    <a:pt x="22" y="120"/>
                    <a:pt x="22" y="120"/>
                    <a:pt x="22" y="120"/>
                  </a:cubicBezTo>
                  <a:cubicBezTo>
                    <a:pt x="32" y="182"/>
                    <a:pt x="32" y="182"/>
                    <a:pt x="32" y="182"/>
                  </a:cubicBezTo>
                  <a:cubicBezTo>
                    <a:pt x="32" y="187"/>
                    <a:pt x="32" y="191"/>
                    <a:pt x="32" y="195"/>
                  </a:cubicBezTo>
                  <a:cubicBezTo>
                    <a:pt x="32" y="205"/>
                    <a:pt x="32" y="213"/>
                    <a:pt x="28" y="222"/>
                  </a:cubicBezTo>
                  <a:cubicBezTo>
                    <a:pt x="26" y="229"/>
                    <a:pt x="26" y="231"/>
                    <a:pt x="22" y="237"/>
                  </a:cubicBezTo>
                  <a:cubicBezTo>
                    <a:pt x="0" y="277"/>
                    <a:pt x="0" y="277"/>
                    <a:pt x="0" y="277"/>
                  </a:cubicBezTo>
                  <a:cubicBezTo>
                    <a:pt x="0" y="390"/>
                    <a:pt x="0" y="390"/>
                    <a:pt x="0" y="390"/>
                  </a:cubicBezTo>
                  <a:cubicBezTo>
                    <a:pt x="0" y="423"/>
                    <a:pt x="28" y="446"/>
                    <a:pt x="60" y="446"/>
                  </a:cubicBezTo>
                  <a:cubicBezTo>
                    <a:pt x="72" y="446"/>
                    <a:pt x="72" y="446"/>
                    <a:pt x="72" y="446"/>
                  </a:cubicBezTo>
                  <a:cubicBezTo>
                    <a:pt x="107" y="446"/>
                    <a:pt x="131" y="423"/>
                    <a:pt x="131" y="390"/>
                  </a:cubicBezTo>
                  <a:cubicBezTo>
                    <a:pt x="131" y="166"/>
                    <a:pt x="131" y="166"/>
                    <a:pt x="131" y="166"/>
                  </a:cubicBezTo>
                  <a:cubicBezTo>
                    <a:pt x="131" y="147"/>
                    <a:pt x="125" y="130"/>
                    <a:pt x="113" y="123"/>
                  </a:cubicBezTo>
                  <a:close/>
                </a:path>
              </a:pathLst>
            </a:custGeom>
            <a:grpFill/>
            <a:ln w="9525">
              <a:noFill/>
              <a:round/>
            </a:ln>
          </p:spPr>
          <p:txBody>
            <a:bodyPr anchor="ctr"/>
            <a:p>
              <a:pPr algn="ctr">
                <a:lnSpc>
                  <a:spcPct val="130000"/>
                </a:lnSpc>
              </a:pPr>
              <a:endParaRPr>
                <a:latin typeface="Arial" panose="020B0604020202020204" pitchFamily="34" charset="0"/>
                <a:cs typeface="微软雅黑" panose="020B0503020204020204" charset="-122"/>
                <a:sym typeface="Arial" panose="020B0604020202020204" pitchFamily="34" charset="0"/>
              </a:endParaRPr>
            </a:p>
          </p:txBody>
        </p:sp>
      </p:grpSp>
      <p:grpSp>
        <p:nvGrpSpPr>
          <p:cNvPr id="82" name="组合 81"/>
          <p:cNvGrpSpPr/>
          <p:nvPr>
            <p:custDataLst>
              <p:tags r:id="rId13"/>
            </p:custDataLst>
          </p:nvPr>
        </p:nvGrpSpPr>
        <p:grpSpPr>
          <a:xfrm>
            <a:off x="6843023" y="2588895"/>
            <a:ext cx="646130" cy="1372942"/>
            <a:chOff x="6788413" y="4210050"/>
            <a:chExt cx="646130" cy="1372942"/>
          </a:xfrm>
          <a:solidFill>
            <a:srgbClr val="9BBB59"/>
          </a:solidFill>
        </p:grpSpPr>
        <p:sp>
          <p:nvSpPr>
            <p:cNvPr id="108" name="任意多边形: 形状 107"/>
            <p:cNvSpPr/>
            <p:nvPr>
              <p:custDataLst>
                <p:tags r:id="rId14"/>
              </p:custDataLst>
            </p:nvPr>
          </p:nvSpPr>
          <p:spPr bwMode="auto">
            <a:xfrm>
              <a:off x="6911154" y="4210050"/>
              <a:ext cx="523389" cy="1368150"/>
            </a:xfrm>
            <a:custGeom>
              <a:avLst/>
              <a:gdLst>
                <a:gd name="connsiteX0" fmla="*/ 0 w 523389"/>
                <a:gd name="connsiteY0" fmla="*/ 0 h 1368150"/>
                <a:gd name="connsiteX1" fmla="*/ 490460 w 523389"/>
                <a:gd name="connsiteY1" fmla="*/ 0 h 1368150"/>
                <a:gd name="connsiteX2" fmla="*/ 490460 w 523389"/>
                <a:gd name="connsiteY2" fmla="*/ 57218 h 1368150"/>
                <a:gd name="connsiteX3" fmla="*/ 490460 w 523389"/>
                <a:gd name="connsiteY3" fmla="*/ 314911 h 1368150"/>
                <a:gd name="connsiteX4" fmla="*/ 382081 w 523389"/>
                <a:gd name="connsiteY4" fmla="*/ 496249 h 1368150"/>
                <a:gd name="connsiteX5" fmla="*/ 336158 w 523389"/>
                <a:gd name="connsiteY5" fmla="*/ 857015 h 1368150"/>
                <a:gd name="connsiteX6" fmla="*/ 506993 w 523389"/>
                <a:gd name="connsiteY6" fmla="*/ 1191057 h 1368150"/>
                <a:gd name="connsiteX7" fmla="*/ 464743 w 523389"/>
                <a:gd name="connsiteY7" fmla="*/ 1341854 h 1368150"/>
                <a:gd name="connsiteX8" fmla="*/ 442700 w 523389"/>
                <a:gd name="connsiteY8" fmla="*/ 1359033 h 1368150"/>
                <a:gd name="connsiteX9" fmla="*/ 297583 w 523389"/>
                <a:gd name="connsiteY9" fmla="*/ 1313222 h 1368150"/>
                <a:gd name="connsiteX10" fmla="*/ 104705 w 523389"/>
                <a:gd name="connsiteY10" fmla="*/ 929550 h 1368150"/>
                <a:gd name="connsiteX11" fmla="*/ 91847 w 523389"/>
                <a:gd name="connsiteY11" fmla="*/ 878012 h 1368150"/>
                <a:gd name="connsiteX12" fmla="*/ 91847 w 523389"/>
                <a:gd name="connsiteY12" fmla="*/ 864650 h 1368150"/>
                <a:gd name="connsiteX13" fmla="*/ 135933 w 523389"/>
                <a:gd name="connsiteY13" fmla="*/ 513428 h 1368150"/>
                <a:gd name="connsiteX14" fmla="*/ 0 w 523389"/>
                <a:gd name="connsiteY14" fmla="*/ 314911 h 1368150"/>
                <a:gd name="connsiteX15" fmla="*/ 0 w 523389"/>
                <a:gd name="connsiteY15" fmla="*/ 81380 h 1368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23389" h="1368150">
                  <a:moveTo>
                    <a:pt x="0" y="0"/>
                  </a:moveTo>
                  <a:lnTo>
                    <a:pt x="490460" y="0"/>
                  </a:lnTo>
                  <a:lnTo>
                    <a:pt x="490460" y="57218"/>
                  </a:lnTo>
                  <a:cubicBezTo>
                    <a:pt x="490460" y="131933"/>
                    <a:pt x="490460" y="217323"/>
                    <a:pt x="490460" y="314911"/>
                  </a:cubicBezTo>
                  <a:cubicBezTo>
                    <a:pt x="490460" y="391264"/>
                    <a:pt x="450048" y="461890"/>
                    <a:pt x="382081" y="496249"/>
                  </a:cubicBezTo>
                  <a:cubicBezTo>
                    <a:pt x="382081" y="496249"/>
                    <a:pt x="382081" y="496249"/>
                    <a:pt x="336158" y="857015"/>
                  </a:cubicBezTo>
                  <a:cubicBezTo>
                    <a:pt x="336158" y="857015"/>
                    <a:pt x="336158" y="857015"/>
                    <a:pt x="506993" y="1191057"/>
                  </a:cubicBezTo>
                  <a:cubicBezTo>
                    <a:pt x="540057" y="1250231"/>
                    <a:pt x="521688" y="1313222"/>
                    <a:pt x="464743" y="1341854"/>
                  </a:cubicBezTo>
                  <a:cubicBezTo>
                    <a:pt x="464743" y="1341854"/>
                    <a:pt x="464743" y="1341854"/>
                    <a:pt x="442700" y="1359033"/>
                  </a:cubicBezTo>
                  <a:cubicBezTo>
                    <a:pt x="389429" y="1380030"/>
                    <a:pt x="323300" y="1364760"/>
                    <a:pt x="297583" y="1313222"/>
                  </a:cubicBezTo>
                  <a:cubicBezTo>
                    <a:pt x="297583" y="1313222"/>
                    <a:pt x="297583" y="1313222"/>
                    <a:pt x="104705" y="929550"/>
                  </a:cubicBezTo>
                  <a:cubicBezTo>
                    <a:pt x="101031" y="912370"/>
                    <a:pt x="91847" y="893282"/>
                    <a:pt x="91847" y="878012"/>
                  </a:cubicBezTo>
                  <a:cubicBezTo>
                    <a:pt x="91847" y="872285"/>
                    <a:pt x="91847" y="864650"/>
                    <a:pt x="91847" y="864650"/>
                  </a:cubicBezTo>
                  <a:cubicBezTo>
                    <a:pt x="91847" y="864650"/>
                    <a:pt x="91847" y="864650"/>
                    <a:pt x="135933" y="513428"/>
                  </a:cubicBezTo>
                  <a:cubicBezTo>
                    <a:pt x="51434" y="484796"/>
                    <a:pt x="0" y="408443"/>
                    <a:pt x="0" y="314911"/>
                  </a:cubicBezTo>
                  <a:cubicBezTo>
                    <a:pt x="0" y="314911"/>
                    <a:pt x="0" y="314911"/>
                    <a:pt x="0" y="81380"/>
                  </a:cubicBezTo>
                  <a:close/>
                </a:path>
              </a:pathLst>
            </a:custGeom>
            <a:grpFill/>
            <a:ln w="9525">
              <a:noFill/>
              <a:round/>
            </a:ln>
          </p:spPr>
          <p:txBody>
            <a:bodyPr wrap="square" anchor="ctr">
              <a:noAutofit/>
            </a:bodyPr>
            <a:p>
              <a:pPr algn="ctr">
                <a:lnSpc>
                  <a:spcPct val="130000"/>
                </a:lnSpc>
              </a:pPr>
              <a:endParaRPr>
                <a:latin typeface="Arial" panose="020B0604020202020204" pitchFamily="34" charset="0"/>
                <a:cs typeface="微软雅黑" panose="020B0503020204020204" charset="-122"/>
                <a:sym typeface="Arial" panose="020B0604020202020204" pitchFamily="34" charset="0"/>
              </a:endParaRPr>
            </a:p>
          </p:txBody>
        </p:sp>
        <p:sp>
          <p:nvSpPr>
            <p:cNvPr id="6" name="任意多边形 51"/>
            <p:cNvSpPr/>
            <p:nvPr>
              <p:custDataLst>
                <p:tags r:id="rId15"/>
              </p:custDataLst>
            </p:nvPr>
          </p:nvSpPr>
          <p:spPr bwMode="auto">
            <a:xfrm>
              <a:off x="6788413" y="4724018"/>
              <a:ext cx="235935" cy="858974"/>
            </a:xfrm>
            <a:custGeom>
              <a:avLst/>
              <a:gdLst/>
              <a:ahLst/>
              <a:cxnLst>
                <a:cxn ang="0">
                  <a:pos x="99" y="198"/>
                </a:cxn>
                <a:cxn ang="0">
                  <a:pos x="99" y="195"/>
                </a:cxn>
                <a:cxn ang="0">
                  <a:pos x="99" y="191"/>
                </a:cxn>
                <a:cxn ang="0">
                  <a:pos x="99" y="182"/>
                </a:cxn>
                <a:cxn ang="0">
                  <a:pos x="122" y="13"/>
                </a:cxn>
                <a:cxn ang="0">
                  <a:pos x="102" y="0"/>
                </a:cxn>
                <a:cxn ang="0">
                  <a:pos x="8" y="130"/>
                </a:cxn>
                <a:cxn ang="0">
                  <a:pos x="0" y="163"/>
                </a:cxn>
                <a:cxn ang="0">
                  <a:pos x="0" y="167"/>
                </a:cxn>
                <a:cxn ang="0">
                  <a:pos x="0" y="390"/>
                </a:cxn>
                <a:cxn ang="0">
                  <a:pos x="58" y="450"/>
                </a:cxn>
                <a:cxn ang="0">
                  <a:pos x="73" y="450"/>
                </a:cxn>
                <a:cxn ang="0">
                  <a:pos x="129" y="390"/>
                </a:cxn>
                <a:cxn ang="0">
                  <a:pos x="129" y="270"/>
                </a:cxn>
                <a:cxn ang="0">
                  <a:pos x="107" y="228"/>
                </a:cxn>
                <a:cxn ang="0">
                  <a:pos x="99" y="198"/>
                </a:cxn>
              </a:cxnLst>
              <a:rect l="0" t="0" r="r" b="b"/>
              <a:pathLst>
                <a:path w="129" h="450">
                  <a:moveTo>
                    <a:pt x="99" y="198"/>
                  </a:moveTo>
                  <a:cubicBezTo>
                    <a:pt x="99" y="195"/>
                    <a:pt x="99" y="195"/>
                    <a:pt x="99" y="195"/>
                  </a:cubicBezTo>
                  <a:cubicBezTo>
                    <a:pt x="99" y="191"/>
                    <a:pt x="99" y="191"/>
                    <a:pt x="99" y="191"/>
                  </a:cubicBezTo>
                  <a:cubicBezTo>
                    <a:pt x="99" y="188"/>
                    <a:pt x="99" y="184"/>
                    <a:pt x="99" y="182"/>
                  </a:cubicBezTo>
                  <a:cubicBezTo>
                    <a:pt x="122" y="13"/>
                    <a:pt x="122" y="13"/>
                    <a:pt x="122" y="13"/>
                  </a:cubicBezTo>
                  <a:cubicBezTo>
                    <a:pt x="114" y="9"/>
                    <a:pt x="107" y="6"/>
                    <a:pt x="102" y="0"/>
                  </a:cubicBezTo>
                  <a:cubicBezTo>
                    <a:pt x="8" y="130"/>
                    <a:pt x="8" y="130"/>
                    <a:pt x="8" y="130"/>
                  </a:cubicBezTo>
                  <a:cubicBezTo>
                    <a:pt x="2" y="143"/>
                    <a:pt x="0" y="152"/>
                    <a:pt x="0" y="163"/>
                  </a:cubicBezTo>
                  <a:cubicBezTo>
                    <a:pt x="0" y="167"/>
                    <a:pt x="0" y="167"/>
                    <a:pt x="0" y="167"/>
                  </a:cubicBezTo>
                  <a:cubicBezTo>
                    <a:pt x="0" y="390"/>
                    <a:pt x="0" y="390"/>
                    <a:pt x="0" y="390"/>
                  </a:cubicBezTo>
                  <a:cubicBezTo>
                    <a:pt x="0" y="421"/>
                    <a:pt x="24" y="450"/>
                    <a:pt x="58" y="450"/>
                  </a:cubicBezTo>
                  <a:cubicBezTo>
                    <a:pt x="73" y="450"/>
                    <a:pt x="73" y="450"/>
                    <a:pt x="73" y="450"/>
                  </a:cubicBezTo>
                  <a:cubicBezTo>
                    <a:pt x="106" y="450"/>
                    <a:pt x="129" y="421"/>
                    <a:pt x="129" y="390"/>
                  </a:cubicBezTo>
                  <a:cubicBezTo>
                    <a:pt x="129" y="270"/>
                    <a:pt x="129" y="270"/>
                    <a:pt x="129" y="270"/>
                  </a:cubicBezTo>
                  <a:cubicBezTo>
                    <a:pt x="107" y="228"/>
                    <a:pt x="107" y="228"/>
                    <a:pt x="107" y="228"/>
                  </a:cubicBezTo>
                  <a:cubicBezTo>
                    <a:pt x="102" y="218"/>
                    <a:pt x="99" y="206"/>
                    <a:pt x="99" y="198"/>
                  </a:cubicBezTo>
                  <a:close/>
                </a:path>
              </a:pathLst>
            </a:custGeom>
            <a:grpFill/>
            <a:ln w="9525">
              <a:noFill/>
              <a:round/>
            </a:ln>
          </p:spPr>
          <p:txBody>
            <a:bodyPr anchor="ctr"/>
            <a:p>
              <a:pPr algn="ctr">
                <a:lnSpc>
                  <a:spcPct val="130000"/>
                </a:lnSpc>
              </a:pPr>
              <a:endParaRPr>
                <a:latin typeface="Arial" panose="020B0604020202020204" pitchFamily="34" charset="0"/>
                <a:cs typeface="微软雅黑" panose="020B0503020204020204" charset="-122"/>
                <a:sym typeface="Arial" panose="020B0604020202020204" pitchFamily="34" charset="0"/>
              </a:endParaRPr>
            </a:p>
          </p:txBody>
        </p:sp>
      </p:grpSp>
      <p:grpSp>
        <p:nvGrpSpPr>
          <p:cNvPr id="109" name="组合 108"/>
          <p:cNvGrpSpPr/>
          <p:nvPr>
            <p:custDataLst>
              <p:tags r:id="rId16"/>
            </p:custDataLst>
          </p:nvPr>
        </p:nvGrpSpPr>
        <p:grpSpPr>
          <a:xfrm>
            <a:off x="4364610" y="2126933"/>
            <a:ext cx="1061147" cy="1822336"/>
            <a:chOff x="4310000" y="3748088"/>
            <a:chExt cx="1061147" cy="1822336"/>
          </a:xfrm>
        </p:grpSpPr>
        <p:sp>
          <p:nvSpPr>
            <p:cNvPr id="101" name="任意多边形: 形状 100"/>
            <p:cNvSpPr/>
            <p:nvPr>
              <p:custDataLst>
                <p:tags r:id="rId17"/>
              </p:custDataLst>
            </p:nvPr>
          </p:nvSpPr>
          <p:spPr bwMode="auto">
            <a:xfrm>
              <a:off x="4310000" y="3748088"/>
              <a:ext cx="528632" cy="784168"/>
            </a:xfrm>
            <a:custGeom>
              <a:avLst/>
              <a:gdLst>
                <a:gd name="connsiteX0" fmla="*/ 298488 w 528632"/>
                <a:gd name="connsiteY0" fmla="*/ 0 h 784168"/>
                <a:gd name="connsiteX1" fmla="*/ 528104 w 528632"/>
                <a:gd name="connsiteY1" fmla="*/ 0 h 784168"/>
                <a:gd name="connsiteX2" fmla="*/ 528632 w 528632"/>
                <a:gd name="connsiteY2" fmla="*/ 2635 h 784168"/>
                <a:gd name="connsiteX3" fmla="*/ 498326 w 528632"/>
                <a:gd name="connsiteY3" fmla="*/ 72621 h 784168"/>
                <a:gd name="connsiteX4" fmla="*/ 211794 w 528632"/>
                <a:gd name="connsiteY4" fmla="*/ 361162 h 784168"/>
                <a:gd name="connsiteX5" fmla="*/ 384448 w 528632"/>
                <a:gd name="connsiteY5" fmla="*/ 628683 h 784168"/>
                <a:gd name="connsiteX6" fmla="*/ 353223 w 528632"/>
                <a:gd name="connsiteY6" fmla="*/ 766265 h 784168"/>
                <a:gd name="connsiteX7" fmla="*/ 220978 w 528632"/>
                <a:gd name="connsiteY7" fmla="*/ 739513 h 784168"/>
                <a:gd name="connsiteX8" fmla="*/ 24447 w 528632"/>
                <a:gd name="connsiteY8" fmla="*/ 418488 h 784168"/>
                <a:gd name="connsiteX9" fmla="*/ 6079 w 528632"/>
                <a:gd name="connsiteY9" fmla="*/ 382181 h 784168"/>
                <a:gd name="connsiteX10" fmla="*/ 29957 w 528632"/>
                <a:gd name="connsiteY10" fmla="*/ 273262 h 784168"/>
                <a:gd name="connsiteX11" fmla="*/ 255134 w 528632"/>
                <a:gd name="connsiteY11" fmla="*/ 44118 h 784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28632" h="784168">
                  <a:moveTo>
                    <a:pt x="298488" y="0"/>
                  </a:moveTo>
                  <a:lnTo>
                    <a:pt x="528104" y="0"/>
                  </a:lnTo>
                  <a:lnTo>
                    <a:pt x="528632" y="2635"/>
                  </a:lnTo>
                  <a:cubicBezTo>
                    <a:pt x="528632" y="28193"/>
                    <a:pt x="518530" y="53512"/>
                    <a:pt x="498326" y="72621"/>
                  </a:cubicBezTo>
                  <a:cubicBezTo>
                    <a:pt x="498326" y="72621"/>
                    <a:pt x="498326" y="72621"/>
                    <a:pt x="211794" y="361162"/>
                  </a:cubicBezTo>
                  <a:cubicBezTo>
                    <a:pt x="211794" y="361162"/>
                    <a:pt x="211794" y="361162"/>
                    <a:pt x="384448" y="628683"/>
                  </a:cubicBezTo>
                  <a:cubicBezTo>
                    <a:pt x="408326" y="676455"/>
                    <a:pt x="399142" y="731870"/>
                    <a:pt x="353223" y="766265"/>
                  </a:cubicBezTo>
                  <a:cubicBezTo>
                    <a:pt x="312815" y="798750"/>
                    <a:pt x="254039" y="785374"/>
                    <a:pt x="220978" y="739513"/>
                  </a:cubicBezTo>
                  <a:cubicBezTo>
                    <a:pt x="220978" y="739513"/>
                    <a:pt x="220978" y="739513"/>
                    <a:pt x="24447" y="418488"/>
                  </a:cubicBezTo>
                  <a:cubicBezTo>
                    <a:pt x="13426" y="408933"/>
                    <a:pt x="6079" y="395557"/>
                    <a:pt x="6079" y="382181"/>
                  </a:cubicBezTo>
                  <a:cubicBezTo>
                    <a:pt x="-6778" y="342053"/>
                    <a:pt x="569" y="303836"/>
                    <a:pt x="29957" y="273262"/>
                  </a:cubicBezTo>
                  <a:cubicBezTo>
                    <a:pt x="29957" y="273262"/>
                    <a:pt x="29957" y="273262"/>
                    <a:pt x="255134" y="44118"/>
                  </a:cubicBezTo>
                  <a:close/>
                </a:path>
              </a:pathLst>
            </a:custGeom>
            <a:solidFill>
              <a:srgbClr val="3498DB"/>
            </a:solidFill>
            <a:ln w="9525">
              <a:noFill/>
              <a:round/>
            </a:ln>
          </p:spPr>
          <p:txBody>
            <a:bodyPr wrap="square" anchor="ctr">
              <a:noAutofit/>
            </a:bodyPr>
            <a:p>
              <a:pPr algn="ctr">
                <a:lnSpc>
                  <a:spcPct val="130000"/>
                </a:lnSpc>
              </a:pPr>
              <a:endParaRPr>
                <a:latin typeface="Arial" panose="020B0604020202020204" pitchFamily="34" charset="0"/>
                <a:cs typeface="微软雅黑" panose="020B0503020204020204" charset="-122"/>
                <a:sym typeface="Arial" panose="020B0604020202020204" pitchFamily="34" charset="0"/>
              </a:endParaRPr>
            </a:p>
          </p:txBody>
        </p:sp>
        <p:sp>
          <p:nvSpPr>
            <p:cNvPr id="99" name="任意多边形: 形状 98"/>
            <p:cNvSpPr/>
            <p:nvPr>
              <p:custDataLst>
                <p:tags r:id="rId18"/>
              </p:custDataLst>
            </p:nvPr>
          </p:nvSpPr>
          <p:spPr bwMode="auto">
            <a:xfrm>
              <a:off x="4511667" y="3748088"/>
              <a:ext cx="523905" cy="1822336"/>
            </a:xfrm>
            <a:custGeom>
              <a:avLst/>
              <a:gdLst>
                <a:gd name="connsiteX0" fmla="*/ 359089 w 523905"/>
                <a:gd name="connsiteY0" fmla="*/ 0 h 1822336"/>
                <a:gd name="connsiteX1" fmla="*/ 523905 w 523905"/>
                <a:gd name="connsiteY1" fmla="*/ 0 h 1822336"/>
                <a:gd name="connsiteX2" fmla="*/ 523905 w 523905"/>
                <a:gd name="connsiteY2" fmla="*/ 26364 h 1822336"/>
                <a:gd name="connsiteX3" fmla="*/ 523905 w 523905"/>
                <a:gd name="connsiteY3" fmla="*/ 765527 h 1822336"/>
                <a:gd name="connsiteX4" fmla="*/ 382696 w 523905"/>
                <a:gd name="connsiteY4" fmla="*/ 962036 h 1822336"/>
                <a:gd name="connsiteX5" fmla="*/ 430377 w 523905"/>
                <a:gd name="connsiteY5" fmla="*/ 1318804 h 1822336"/>
                <a:gd name="connsiteX6" fmla="*/ 430377 w 523905"/>
                <a:gd name="connsiteY6" fmla="*/ 1326436 h 1822336"/>
                <a:gd name="connsiteX7" fmla="*/ 412038 w 523905"/>
                <a:gd name="connsiteY7" fmla="*/ 1385579 h 1822336"/>
                <a:gd name="connsiteX8" fmla="*/ 224982 w 523905"/>
                <a:gd name="connsiteY8" fmla="*/ 1769057 h 1822336"/>
                <a:gd name="connsiteX9" fmla="*/ 83772 w 523905"/>
                <a:gd name="connsiteY9" fmla="*/ 1807215 h 1822336"/>
                <a:gd name="connsiteX10" fmla="*/ 52596 w 523905"/>
                <a:gd name="connsiteY10" fmla="*/ 1797675 h 1822336"/>
                <a:gd name="connsiteX11" fmla="*/ 10417 w 523905"/>
                <a:gd name="connsiteY11" fmla="*/ 1646955 h 1822336"/>
                <a:gd name="connsiteX12" fmla="*/ 186470 w 523905"/>
                <a:gd name="connsiteY12" fmla="*/ 1309265 h 1822336"/>
                <a:gd name="connsiteX13" fmla="*/ 140623 w 523905"/>
                <a:gd name="connsiteY13" fmla="*/ 952496 h 1822336"/>
                <a:gd name="connsiteX14" fmla="*/ 34257 w 523905"/>
                <a:gd name="connsiteY14" fmla="*/ 797960 h 1822336"/>
                <a:gd name="connsiteX15" fmla="*/ 103945 w 523905"/>
                <a:gd name="connsiteY15" fmla="*/ 818947 h 1822336"/>
                <a:gd name="connsiteX16" fmla="*/ 177301 w 523905"/>
                <a:gd name="connsiteY16" fmla="*/ 797960 h 1822336"/>
                <a:gd name="connsiteX17" fmla="*/ 224982 w 523905"/>
                <a:gd name="connsiteY17" fmla="*/ 708291 h 1822336"/>
                <a:gd name="connsiteX18" fmla="*/ 206643 w 523905"/>
                <a:gd name="connsiteY18" fmla="*/ 605267 h 1822336"/>
                <a:gd name="connsiteX19" fmla="*/ 52596 w 523905"/>
                <a:gd name="connsiteY19" fmla="*/ 368693 h 1822336"/>
                <a:gd name="connsiteX20" fmla="*/ 318510 w 523905"/>
                <a:gd name="connsiteY20" fmla="*/ 101594 h 1822336"/>
                <a:gd name="connsiteX21" fmla="*/ 359772 w 523905"/>
                <a:gd name="connsiteY21" fmla="*/ 4532 h 1822336"/>
                <a:gd name="connsiteX22" fmla="*/ 34257 w 523905"/>
                <a:gd name="connsiteY22" fmla="*/ 0 h 1822336"/>
                <a:gd name="connsiteX23" fmla="*/ 47787 w 523905"/>
                <a:gd name="connsiteY23" fmla="*/ 0 h 1822336"/>
                <a:gd name="connsiteX24" fmla="*/ 34257 w 523905"/>
                <a:gd name="connsiteY24" fmla="*/ 13833 h 1822336"/>
                <a:gd name="connsiteX25" fmla="*/ 34257 w 523905"/>
                <a:gd name="connsiteY25" fmla="*/ 10255 h 1822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23905" h="1822336">
                  <a:moveTo>
                    <a:pt x="359089" y="0"/>
                  </a:moveTo>
                  <a:lnTo>
                    <a:pt x="523905" y="0"/>
                  </a:lnTo>
                  <a:lnTo>
                    <a:pt x="523905" y="26364"/>
                  </a:lnTo>
                  <a:cubicBezTo>
                    <a:pt x="523905" y="94946"/>
                    <a:pt x="523905" y="277832"/>
                    <a:pt x="523905" y="765527"/>
                  </a:cubicBezTo>
                  <a:cubicBezTo>
                    <a:pt x="523905" y="859012"/>
                    <a:pt x="465221" y="941049"/>
                    <a:pt x="382696" y="962036"/>
                  </a:cubicBezTo>
                  <a:cubicBezTo>
                    <a:pt x="382696" y="962036"/>
                    <a:pt x="382696" y="962036"/>
                    <a:pt x="430377" y="1318804"/>
                  </a:cubicBezTo>
                  <a:cubicBezTo>
                    <a:pt x="430377" y="1322620"/>
                    <a:pt x="430377" y="1326436"/>
                    <a:pt x="430377" y="1326436"/>
                  </a:cubicBezTo>
                  <a:cubicBezTo>
                    <a:pt x="430377" y="1353146"/>
                    <a:pt x="424875" y="1368408"/>
                    <a:pt x="412038" y="1385579"/>
                  </a:cubicBezTo>
                  <a:cubicBezTo>
                    <a:pt x="412038" y="1385579"/>
                    <a:pt x="412038" y="1385579"/>
                    <a:pt x="224982" y="1769057"/>
                  </a:cubicBezTo>
                  <a:cubicBezTo>
                    <a:pt x="197473" y="1820570"/>
                    <a:pt x="133287" y="1837740"/>
                    <a:pt x="83772" y="1807215"/>
                  </a:cubicBezTo>
                  <a:cubicBezTo>
                    <a:pt x="83772" y="1807215"/>
                    <a:pt x="83772" y="1807215"/>
                    <a:pt x="52596" y="1797675"/>
                  </a:cubicBezTo>
                  <a:cubicBezTo>
                    <a:pt x="4915" y="1769057"/>
                    <a:pt x="-13424" y="1700375"/>
                    <a:pt x="10417" y="1646955"/>
                  </a:cubicBezTo>
                  <a:cubicBezTo>
                    <a:pt x="10417" y="1646955"/>
                    <a:pt x="10417" y="1646955"/>
                    <a:pt x="186470" y="1309265"/>
                  </a:cubicBezTo>
                  <a:cubicBezTo>
                    <a:pt x="186470" y="1309265"/>
                    <a:pt x="186470" y="1309265"/>
                    <a:pt x="140623" y="952496"/>
                  </a:cubicBezTo>
                  <a:cubicBezTo>
                    <a:pt x="83772" y="923879"/>
                    <a:pt x="41593" y="864735"/>
                    <a:pt x="34257" y="797960"/>
                  </a:cubicBezTo>
                  <a:cubicBezTo>
                    <a:pt x="52596" y="815131"/>
                    <a:pt x="74603" y="818947"/>
                    <a:pt x="103945" y="818947"/>
                  </a:cubicBezTo>
                  <a:cubicBezTo>
                    <a:pt x="125952" y="818947"/>
                    <a:pt x="151626" y="807500"/>
                    <a:pt x="177301" y="797960"/>
                  </a:cubicBezTo>
                  <a:cubicBezTo>
                    <a:pt x="202975" y="771250"/>
                    <a:pt x="219480" y="744540"/>
                    <a:pt x="224982" y="708291"/>
                  </a:cubicBezTo>
                  <a:cubicBezTo>
                    <a:pt x="235985" y="675858"/>
                    <a:pt x="224982" y="637701"/>
                    <a:pt x="206643" y="605267"/>
                  </a:cubicBezTo>
                  <a:cubicBezTo>
                    <a:pt x="206643" y="605267"/>
                    <a:pt x="206643" y="605267"/>
                    <a:pt x="52596" y="368693"/>
                  </a:cubicBezTo>
                  <a:cubicBezTo>
                    <a:pt x="52596" y="368693"/>
                    <a:pt x="52596" y="368693"/>
                    <a:pt x="318510" y="101594"/>
                  </a:cubicBezTo>
                  <a:cubicBezTo>
                    <a:pt x="344184" y="74884"/>
                    <a:pt x="358397" y="39589"/>
                    <a:pt x="359772" y="4532"/>
                  </a:cubicBezTo>
                  <a:close/>
                  <a:moveTo>
                    <a:pt x="34257" y="0"/>
                  </a:moveTo>
                  <a:lnTo>
                    <a:pt x="47787" y="0"/>
                  </a:lnTo>
                  <a:lnTo>
                    <a:pt x="34257" y="13833"/>
                  </a:lnTo>
                  <a:cubicBezTo>
                    <a:pt x="34257" y="13833"/>
                    <a:pt x="34257" y="13833"/>
                    <a:pt x="34257" y="10255"/>
                  </a:cubicBezTo>
                  <a:close/>
                </a:path>
              </a:pathLst>
            </a:custGeom>
            <a:solidFill>
              <a:srgbClr val="3498DB"/>
            </a:solidFill>
            <a:ln w="9525">
              <a:noFill/>
              <a:round/>
            </a:ln>
          </p:spPr>
          <p:txBody>
            <a:bodyPr wrap="square" anchor="ctr">
              <a:noAutofit/>
            </a:bodyPr>
            <a:p>
              <a:pPr algn="ctr">
                <a:lnSpc>
                  <a:spcPct val="130000"/>
                </a:lnSpc>
              </a:pPr>
              <a:endParaRPr>
                <a:latin typeface="Arial" panose="020B0604020202020204" pitchFamily="34" charset="0"/>
                <a:cs typeface="微软雅黑" panose="020B0503020204020204" charset="-122"/>
                <a:sym typeface="Arial" panose="020B0604020202020204" pitchFamily="34" charset="0"/>
              </a:endParaRPr>
            </a:p>
          </p:txBody>
        </p:sp>
        <p:sp>
          <p:nvSpPr>
            <p:cNvPr id="97" name="任意多边形: 形状 96"/>
            <p:cNvSpPr/>
            <p:nvPr>
              <p:custDataLst>
                <p:tags r:id="rId19"/>
              </p:custDataLst>
            </p:nvPr>
          </p:nvSpPr>
          <p:spPr bwMode="auto">
            <a:xfrm>
              <a:off x="5068303" y="3771901"/>
              <a:ext cx="302844" cy="299589"/>
            </a:xfrm>
            <a:custGeom>
              <a:avLst/>
              <a:gdLst>
                <a:gd name="connsiteX0" fmla="*/ 0 w 302844"/>
                <a:gd name="connsiteY0" fmla="*/ 0 h 299589"/>
                <a:gd name="connsiteX1" fmla="*/ 58078 w 302844"/>
                <a:gd name="connsiteY1" fmla="*/ 0 h 299589"/>
                <a:gd name="connsiteX2" fmla="*/ 79238 w 302844"/>
                <a:gd name="connsiteY2" fmla="*/ 11202 h 299589"/>
                <a:gd name="connsiteX3" fmla="*/ 77780 w 302844"/>
                <a:gd name="connsiteY3" fmla="*/ 2253 h 299589"/>
                <a:gd name="connsiteX4" fmla="*/ 77413 w 302844"/>
                <a:gd name="connsiteY4" fmla="*/ 0 h 299589"/>
                <a:gd name="connsiteX5" fmla="*/ 270358 w 302844"/>
                <a:gd name="connsiteY5" fmla="*/ 0 h 299589"/>
                <a:gd name="connsiteX6" fmla="*/ 271318 w 302844"/>
                <a:gd name="connsiteY6" fmla="*/ 5729 h 299589"/>
                <a:gd name="connsiteX7" fmla="*/ 300366 w 302844"/>
                <a:gd name="connsiteY7" fmla="*/ 178991 h 299589"/>
                <a:gd name="connsiteX8" fmla="*/ 252455 w 302844"/>
                <a:gd name="connsiteY8" fmla="*/ 289579 h 299589"/>
                <a:gd name="connsiteX9" fmla="*/ 156632 w 302844"/>
                <a:gd name="connsiteY9" fmla="*/ 289579 h 299589"/>
                <a:gd name="connsiteX10" fmla="*/ 0 w 302844"/>
                <a:gd name="connsiteY10" fmla="*/ 192338 h 299589"/>
                <a:gd name="connsiteX11" fmla="*/ 0 w 302844"/>
                <a:gd name="connsiteY11" fmla="*/ 42889 h 2995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02844" h="299589">
                  <a:moveTo>
                    <a:pt x="0" y="0"/>
                  </a:moveTo>
                  <a:lnTo>
                    <a:pt x="58078" y="0"/>
                  </a:lnTo>
                  <a:lnTo>
                    <a:pt x="79238" y="11202"/>
                  </a:lnTo>
                  <a:cubicBezTo>
                    <a:pt x="79238" y="11202"/>
                    <a:pt x="79238" y="11202"/>
                    <a:pt x="77780" y="2253"/>
                  </a:cubicBezTo>
                  <a:lnTo>
                    <a:pt x="77413" y="0"/>
                  </a:lnTo>
                  <a:lnTo>
                    <a:pt x="270358" y="0"/>
                  </a:lnTo>
                  <a:lnTo>
                    <a:pt x="271318" y="5729"/>
                  </a:lnTo>
                  <a:cubicBezTo>
                    <a:pt x="279074" y="51987"/>
                    <a:pt x="288618" y="108920"/>
                    <a:pt x="300366" y="178991"/>
                  </a:cubicBezTo>
                  <a:cubicBezTo>
                    <a:pt x="309579" y="220938"/>
                    <a:pt x="292995" y="268606"/>
                    <a:pt x="252455" y="289579"/>
                  </a:cubicBezTo>
                  <a:cubicBezTo>
                    <a:pt x="221128" y="302926"/>
                    <a:pt x="191644" y="302926"/>
                    <a:pt x="156632" y="289579"/>
                  </a:cubicBezTo>
                  <a:cubicBezTo>
                    <a:pt x="156632" y="289579"/>
                    <a:pt x="156632" y="289579"/>
                    <a:pt x="0" y="192338"/>
                  </a:cubicBezTo>
                  <a:cubicBezTo>
                    <a:pt x="0" y="192338"/>
                    <a:pt x="0" y="192338"/>
                    <a:pt x="0" y="42889"/>
                  </a:cubicBezTo>
                  <a:close/>
                </a:path>
              </a:pathLst>
            </a:custGeom>
            <a:solidFill>
              <a:srgbClr val="3498DB"/>
            </a:solidFill>
            <a:ln w="9525">
              <a:noFill/>
              <a:round/>
            </a:ln>
          </p:spPr>
          <p:txBody>
            <a:bodyPr wrap="square" anchor="ctr">
              <a:noAutofit/>
            </a:bodyPr>
            <a:p>
              <a:pPr algn="ctr">
                <a:lnSpc>
                  <a:spcPct val="130000"/>
                </a:lnSpc>
              </a:pPr>
              <a:endParaRPr>
                <a:latin typeface="Arial" panose="020B0604020202020204" pitchFamily="34" charset="0"/>
                <a:cs typeface="微软雅黑" panose="020B0503020204020204" charset="-122"/>
                <a:sym typeface="Arial" panose="020B0604020202020204" pitchFamily="34" charset="0"/>
              </a:endParaRPr>
            </a:p>
          </p:txBody>
        </p:sp>
        <p:sp>
          <p:nvSpPr>
            <p:cNvPr id="10" name="任意多边形 47"/>
            <p:cNvSpPr/>
            <p:nvPr>
              <p:custDataLst>
                <p:tags r:id="rId20"/>
              </p:custDataLst>
            </p:nvPr>
          </p:nvSpPr>
          <p:spPr bwMode="auto">
            <a:xfrm>
              <a:off x="4918286" y="4709844"/>
              <a:ext cx="240025" cy="851887"/>
            </a:xfrm>
            <a:custGeom>
              <a:avLst/>
              <a:gdLst/>
              <a:ahLst/>
              <a:cxnLst>
                <a:cxn ang="0">
                  <a:pos x="113" y="123"/>
                </a:cxn>
                <a:cxn ang="0">
                  <a:pos x="28" y="0"/>
                </a:cxn>
                <a:cxn ang="0">
                  <a:pos x="7" y="13"/>
                </a:cxn>
                <a:cxn ang="0">
                  <a:pos x="22" y="120"/>
                </a:cxn>
                <a:cxn ang="0">
                  <a:pos x="32" y="182"/>
                </a:cxn>
                <a:cxn ang="0">
                  <a:pos x="32" y="195"/>
                </a:cxn>
                <a:cxn ang="0">
                  <a:pos x="28" y="222"/>
                </a:cxn>
                <a:cxn ang="0">
                  <a:pos x="22" y="237"/>
                </a:cxn>
                <a:cxn ang="0">
                  <a:pos x="0" y="277"/>
                </a:cxn>
                <a:cxn ang="0">
                  <a:pos x="0" y="390"/>
                </a:cxn>
                <a:cxn ang="0">
                  <a:pos x="60" y="446"/>
                </a:cxn>
                <a:cxn ang="0">
                  <a:pos x="72" y="446"/>
                </a:cxn>
                <a:cxn ang="0">
                  <a:pos x="131" y="390"/>
                </a:cxn>
                <a:cxn ang="0">
                  <a:pos x="131" y="166"/>
                </a:cxn>
                <a:cxn ang="0">
                  <a:pos x="113" y="123"/>
                </a:cxn>
              </a:cxnLst>
              <a:rect l="0" t="0" r="r" b="b"/>
              <a:pathLst>
                <a:path w="131" h="446">
                  <a:moveTo>
                    <a:pt x="113" y="123"/>
                  </a:moveTo>
                  <a:cubicBezTo>
                    <a:pt x="28" y="0"/>
                    <a:pt x="28" y="0"/>
                    <a:pt x="28" y="0"/>
                  </a:cubicBezTo>
                  <a:cubicBezTo>
                    <a:pt x="22" y="7"/>
                    <a:pt x="13" y="11"/>
                    <a:pt x="7" y="13"/>
                  </a:cubicBezTo>
                  <a:cubicBezTo>
                    <a:pt x="22" y="120"/>
                    <a:pt x="22" y="120"/>
                    <a:pt x="22" y="120"/>
                  </a:cubicBezTo>
                  <a:cubicBezTo>
                    <a:pt x="32" y="182"/>
                    <a:pt x="32" y="182"/>
                    <a:pt x="32" y="182"/>
                  </a:cubicBezTo>
                  <a:cubicBezTo>
                    <a:pt x="32" y="187"/>
                    <a:pt x="32" y="191"/>
                    <a:pt x="32" y="195"/>
                  </a:cubicBezTo>
                  <a:cubicBezTo>
                    <a:pt x="32" y="205"/>
                    <a:pt x="32" y="213"/>
                    <a:pt x="28" y="222"/>
                  </a:cubicBezTo>
                  <a:cubicBezTo>
                    <a:pt x="26" y="229"/>
                    <a:pt x="26" y="231"/>
                    <a:pt x="22" y="237"/>
                  </a:cubicBezTo>
                  <a:cubicBezTo>
                    <a:pt x="0" y="277"/>
                    <a:pt x="0" y="277"/>
                    <a:pt x="0" y="277"/>
                  </a:cubicBezTo>
                  <a:cubicBezTo>
                    <a:pt x="0" y="390"/>
                    <a:pt x="0" y="390"/>
                    <a:pt x="0" y="390"/>
                  </a:cubicBezTo>
                  <a:cubicBezTo>
                    <a:pt x="0" y="423"/>
                    <a:pt x="28" y="446"/>
                    <a:pt x="60" y="446"/>
                  </a:cubicBezTo>
                  <a:cubicBezTo>
                    <a:pt x="72" y="446"/>
                    <a:pt x="72" y="446"/>
                    <a:pt x="72" y="446"/>
                  </a:cubicBezTo>
                  <a:cubicBezTo>
                    <a:pt x="107" y="446"/>
                    <a:pt x="131" y="423"/>
                    <a:pt x="131" y="390"/>
                  </a:cubicBezTo>
                  <a:cubicBezTo>
                    <a:pt x="131" y="166"/>
                    <a:pt x="131" y="166"/>
                    <a:pt x="131" y="166"/>
                  </a:cubicBezTo>
                  <a:cubicBezTo>
                    <a:pt x="131" y="147"/>
                    <a:pt x="125" y="130"/>
                    <a:pt x="113" y="123"/>
                  </a:cubicBezTo>
                  <a:close/>
                </a:path>
              </a:pathLst>
            </a:custGeom>
            <a:solidFill>
              <a:srgbClr val="3498DB"/>
            </a:solidFill>
            <a:ln w="9525">
              <a:noFill/>
              <a:round/>
            </a:ln>
          </p:spPr>
          <p:txBody>
            <a:bodyPr anchor="ctr"/>
            <a:p>
              <a:pPr algn="ctr">
                <a:lnSpc>
                  <a:spcPct val="130000"/>
                </a:lnSpc>
              </a:pPr>
              <a:endParaRPr>
                <a:latin typeface="Arial" panose="020B0604020202020204" pitchFamily="34" charset="0"/>
                <a:cs typeface="微软雅黑" panose="020B0503020204020204" charset="-122"/>
                <a:sym typeface="Arial" panose="020B0604020202020204" pitchFamily="34" charset="0"/>
              </a:endParaRPr>
            </a:p>
          </p:txBody>
        </p:sp>
      </p:grpSp>
      <p:grpSp>
        <p:nvGrpSpPr>
          <p:cNvPr id="13" name="组合 12"/>
          <p:cNvGrpSpPr/>
          <p:nvPr>
            <p:custDataLst>
              <p:tags r:id="rId21"/>
            </p:custDataLst>
          </p:nvPr>
        </p:nvGrpSpPr>
        <p:grpSpPr>
          <a:xfrm>
            <a:off x="794878" y="1278428"/>
            <a:ext cx="10684510" cy="4770120"/>
            <a:chOff x="683118" y="2899583"/>
            <a:chExt cx="10684510" cy="4770120"/>
          </a:xfrm>
        </p:grpSpPr>
        <p:sp>
          <p:nvSpPr>
            <p:cNvPr id="17" name="文本框 16"/>
            <p:cNvSpPr txBox="1"/>
            <p:nvPr>
              <p:custDataLst>
                <p:tags r:id="rId22"/>
              </p:custDataLst>
            </p:nvPr>
          </p:nvSpPr>
          <p:spPr bwMode="auto">
            <a:xfrm>
              <a:off x="683238" y="2899583"/>
              <a:ext cx="2572900" cy="412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0" anchor="b" anchorCtr="0">
              <a:normAutofit/>
            </a:bodyPr>
            <a:p>
              <a:pPr algn="l">
                <a:lnSpc>
                  <a:spcPct val="120000"/>
                </a:lnSpc>
                <a:spcBef>
                  <a:spcPct val="0"/>
                </a:spcBef>
              </a:pPr>
              <a:r>
                <a:rPr lang="zh-CN" altLang="en-US" sz="2000" b="1" spc="300" dirty="0">
                  <a:solidFill>
                    <a:srgbClr val="3498DB"/>
                  </a:solidFill>
                  <a:latin typeface="Arial" panose="020B0604020202020204" pitchFamily="34" charset="0"/>
                  <a:ea typeface="微软雅黑" panose="020B0503020204020204" charset="-122"/>
                  <a:cs typeface="微软雅黑" panose="020B0503020204020204" charset="-122"/>
                  <a:sym typeface="Arial" panose="020B0604020202020204" pitchFamily="34" charset="0"/>
                </a:rPr>
                <a:t>（一）优点</a:t>
              </a:r>
              <a:endParaRPr lang="zh-CN" altLang="en-US" sz="2000" b="1" spc="300" dirty="0">
                <a:solidFill>
                  <a:srgbClr val="3498DB"/>
                </a:solidFill>
                <a:latin typeface="Arial" panose="020B0604020202020204" pitchFamily="34" charset="0"/>
                <a:ea typeface="微软雅黑" panose="020B0503020204020204" charset="-122"/>
                <a:cs typeface="微软雅黑" panose="020B0503020204020204" charset="-122"/>
                <a:sym typeface="Arial" panose="020B0604020202020204" pitchFamily="34" charset="0"/>
              </a:endParaRPr>
            </a:p>
          </p:txBody>
        </p:sp>
        <p:sp>
          <p:nvSpPr>
            <p:cNvPr id="18" name="文本框 17"/>
            <p:cNvSpPr txBox="1"/>
            <p:nvPr>
              <p:custDataLst>
                <p:tags r:id="rId23"/>
              </p:custDataLst>
            </p:nvPr>
          </p:nvSpPr>
          <p:spPr bwMode="auto">
            <a:xfrm>
              <a:off x="7983467" y="2899583"/>
              <a:ext cx="2555127" cy="412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0" anchor="b" anchorCtr="0">
              <a:normAutofit/>
            </a:bodyPr>
            <a:p>
              <a:pPr>
                <a:lnSpc>
                  <a:spcPct val="120000"/>
                </a:lnSpc>
                <a:spcBef>
                  <a:spcPct val="0"/>
                </a:spcBef>
              </a:pPr>
              <a:r>
                <a:rPr lang="zh-CN" altLang="en-US" sz="2000" b="1" spc="300" dirty="0">
                  <a:solidFill>
                    <a:srgbClr val="9BBB59"/>
                  </a:solidFill>
                  <a:latin typeface="Arial" panose="020B0604020202020204" pitchFamily="34" charset="0"/>
                  <a:ea typeface="微软雅黑" panose="020B0503020204020204" charset="-122"/>
                  <a:cs typeface="微软雅黑" panose="020B0503020204020204" charset="-122"/>
                  <a:sym typeface="Arial" panose="020B0604020202020204" pitchFamily="34" charset="0"/>
                </a:rPr>
                <a:t>（二）缺点</a:t>
              </a:r>
              <a:endParaRPr lang="zh-CN" altLang="en-US" sz="2000" b="1" spc="300" dirty="0">
                <a:solidFill>
                  <a:srgbClr val="9BBB59"/>
                </a:solidFill>
                <a:latin typeface="Arial" panose="020B0604020202020204" pitchFamily="34" charset="0"/>
                <a:ea typeface="微软雅黑" panose="020B0503020204020204" charset="-122"/>
                <a:cs typeface="微软雅黑" panose="020B0503020204020204" charset="-122"/>
                <a:sym typeface="Arial" panose="020B0604020202020204" pitchFamily="34" charset="0"/>
              </a:endParaRPr>
            </a:p>
          </p:txBody>
        </p:sp>
        <p:sp>
          <p:nvSpPr>
            <p:cNvPr id="14" name="矩形 13"/>
            <p:cNvSpPr/>
            <p:nvPr>
              <p:custDataLst>
                <p:tags r:id="rId24"/>
              </p:custDataLst>
            </p:nvPr>
          </p:nvSpPr>
          <p:spPr bwMode="auto">
            <a:xfrm>
              <a:off x="683118" y="3462193"/>
              <a:ext cx="3174365" cy="42075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0" rIns="90000" bIns="46800" anchor="t" anchorCtr="0"/>
            <a:p>
              <a:pPr algn="l" fontAlgn="auto">
                <a:lnSpc>
                  <a:spcPct val="150000"/>
                </a:lnSpc>
                <a:spcBef>
                  <a:spcPct val="0"/>
                </a:spcBef>
              </a:pPr>
              <a:r>
                <a:rPr lang="zh-CN" altLang="en-US" sz="1600" spc="150" dirty="0">
                  <a:solidFill>
                    <a:srgbClr val="000000">
                      <a:lumMod val="75000"/>
                      <a:lumOff val="25000"/>
                    </a:srgbClr>
                  </a:solidFill>
                  <a:latin typeface="Arial" panose="020B0604020202020204" pitchFamily="34" charset="0"/>
                  <a:ea typeface="微软雅黑" panose="020B0503020204020204" charset="-122"/>
                  <a:cs typeface="微软雅黑" panose="020B0503020204020204" charset="-122"/>
                  <a:sym typeface="Arial" panose="020B0604020202020204" pitchFamily="34" charset="0"/>
                </a:rPr>
                <a:t>（1）不用投资产品在生产环节上的各项费用。</a:t>
              </a:r>
              <a:endParaRPr lang="zh-CN" altLang="en-US" sz="1600" spc="150" dirty="0">
                <a:solidFill>
                  <a:srgbClr val="000000">
                    <a:lumMod val="75000"/>
                    <a:lumOff val="25000"/>
                  </a:srgbClr>
                </a:solidFill>
                <a:latin typeface="Arial" panose="020B0604020202020204" pitchFamily="34" charset="0"/>
                <a:ea typeface="微软雅黑" panose="020B0503020204020204" charset="-122"/>
                <a:cs typeface="微软雅黑" panose="020B0503020204020204" charset="-122"/>
                <a:sym typeface="Arial" panose="020B0604020202020204" pitchFamily="34" charset="0"/>
              </a:endParaRPr>
            </a:p>
            <a:p>
              <a:pPr algn="l" fontAlgn="auto">
                <a:lnSpc>
                  <a:spcPct val="150000"/>
                </a:lnSpc>
                <a:spcBef>
                  <a:spcPct val="0"/>
                </a:spcBef>
              </a:pPr>
              <a:r>
                <a:rPr lang="zh-CN" altLang="en-US" sz="1600" spc="150" dirty="0">
                  <a:solidFill>
                    <a:srgbClr val="000000">
                      <a:lumMod val="75000"/>
                      <a:lumOff val="25000"/>
                    </a:srgbClr>
                  </a:solidFill>
                  <a:latin typeface="Arial" panose="020B0604020202020204" pitchFamily="34" charset="0"/>
                  <a:ea typeface="微软雅黑" panose="020B0503020204020204" charset="-122"/>
                  <a:cs typeface="微软雅黑" panose="020B0503020204020204" charset="-122"/>
                  <a:sym typeface="Arial" panose="020B0604020202020204" pitchFamily="34" charset="0"/>
                </a:rPr>
                <a:t>（2）市场风险降低，最直接的就是降低产品存量风险。</a:t>
              </a:r>
              <a:endParaRPr lang="zh-CN" altLang="en-US" sz="1600" spc="150" dirty="0">
                <a:solidFill>
                  <a:srgbClr val="000000">
                    <a:lumMod val="75000"/>
                    <a:lumOff val="25000"/>
                  </a:srgbClr>
                </a:solidFill>
                <a:latin typeface="Arial" panose="020B0604020202020204" pitchFamily="34" charset="0"/>
                <a:ea typeface="微软雅黑" panose="020B0503020204020204" charset="-122"/>
                <a:cs typeface="微软雅黑" panose="020B0503020204020204" charset="-122"/>
                <a:sym typeface="Arial" panose="020B0604020202020204" pitchFamily="34" charset="0"/>
              </a:endParaRPr>
            </a:p>
            <a:p>
              <a:pPr algn="l" fontAlgn="auto">
                <a:lnSpc>
                  <a:spcPct val="150000"/>
                </a:lnSpc>
                <a:spcBef>
                  <a:spcPct val="0"/>
                </a:spcBef>
              </a:pPr>
              <a:r>
                <a:rPr lang="zh-CN" altLang="en-US" sz="1600" spc="150" dirty="0">
                  <a:solidFill>
                    <a:srgbClr val="000000">
                      <a:lumMod val="75000"/>
                      <a:lumOff val="25000"/>
                    </a:srgbClr>
                  </a:solidFill>
                  <a:latin typeface="Arial" panose="020B0604020202020204" pitchFamily="34" charset="0"/>
                  <a:ea typeface="微软雅黑" panose="020B0503020204020204" charset="-122"/>
                  <a:cs typeface="微软雅黑" panose="020B0503020204020204" charset="-122"/>
                  <a:sym typeface="Arial" panose="020B0604020202020204" pitchFamily="34" charset="0"/>
                </a:rPr>
                <a:t>（3）享受到厂家的各种资源，如品牌、培训、制度、设备等。</a:t>
              </a:r>
              <a:endParaRPr lang="zh-CN" altLang="en-US" sz="1600" spc="150" dirty="0">
                <a:solidFill>
                  <a:srgbClr val="000000">
                    <a:lumMod val="75000"/>
                    <a:lumOff val="25000"/>
                  </a:srgbClr>
                </a:solidFill>
                <a:latin typeface="Arial" panose="020B0604020202020204" pitchFamily="34" charset="0"/>
                <a:ea typeface="微软雅黑" panose="020B0503020204020204" charset="-122"/>
                <a:cs typeface="微软雅黑" panose="020B0503020204020204" charset="-122"/>
                <a:sym typeface="Arial" panose="020B0604020202020204" pitchFamily="34" charset="0"/>
              </a:endParaRPr>
            </a:p>
            <a:p>
              <a:pPr algn="l" fontAlgn="auto">
                <a:lnSpc>
                  <a:spcPct val="150000"/>
                </a:lnSpc>
                <a:spcBef>
                  <a:spcPct val="0"/>
                </a:spcBef>
              </a:pPr>
              <a:r>
                <a:rPr lang="zh-CN" altLang="en-US" sz="1600" spc="150" dirty="0">
                  <a:solidFill>
                    <a:srgbClr val="000000">
                      <a:lumMod val="75000"/>
                      <a:lumOff val="25000"/>
                    </a:srgbClr>
                  </a:solidFill>
                  <a:latin typeface="Arial" panose="020B0604020202020204" pitchFamily="34" charset="0"/>
                  <a:ea typeface="微软雅黑" panose="020B0503020204020204" charset="-122"/>
                  <a:cs typeface="微软雅黑" panose="020B0503020204020204" charset="-122"/>
                  <a:sym typeface="Arial" panose="020B0604020202020204" pitchFamily="34" charset="0"/>
                </a:rPr>
                <a:t>（4）容易与其他代理商一起形成规模效应，使生产厂家降低经营成本，直接体现在降低产品价格上。</a:t>
              </a:r>
              <a:endParaRPr lang="zh-CN" altLang="en-US" sz="1600" spc="150" dirty="0">
                <a:solidFill>
                  <a:srgbClr val="000000">
                    <a:lumMod val="75000"/>
                    <a:lumOff val="25000"/>
                  </a:srgbClr>
                </a:solidFill>
                <a:latin typeface="Arial" panose="020B0604020202020204" pitchFamily="34" charset="0"/>
                <a:ea typeface="微软雅黑" panose="020B0503020204020204" charset="-122"/>
                <a:cs typeface="微软雅黑" panose="020B0503020204020204" charset="-122"/>
                <a:sym typeface="Arial" panose="020B0604020202020204" pitchFamily="34" charset="0"/>
              </a:endParaRPr>
            </a:p>
            <a:p>
              <a:pPr algn="l" fontAlgn="auto">
                <a:lnSpc>
                  <a:spcPct val="150000"/>
                </a:lnSpc>
                <a:spcBef>
                  <a:spcPct val="0"/>
                </a:spcBef>
              </a:pPr>
              <a:r>
                <a:rPr lang="zh-CN" altLang="en-US" sz="1600" spc="150" dirty="0">
                  <a:solidFill>
                    <a:srgbClr val="000000">
                      <a:lumMod val="75000"/>
                      <a:lumOff val="25000"/>
                    </a:srgbClr>
                  </a:solidFill>
                  <a:latin typeface="Arial" panose="020B0604020202020204" pitchFamily="34" charset="0"/>
                  <a:ea typeface="微软雅黑" panose="020B0503020204020204" charset="-122"/>
                  <a:cs typeface="微软雅黑" panose="020B0503020204020204" charset="-122"/>
                  <a:sym typeface="Arial" panose="020B0604020202020204" pitchFamily="34" charset="0"/>
                </a:rPr>
                <a:t>（5）退出容易。</a:t>
              </a:r>
              <a:endParaRPr lang="zh-CN" altLang="en-US" sz="1600" spc="150" dirty="0">
                <a:solidFill>
                  <a:srgbClr val="000000">
                    <a:lumMod val="75000"/>
                    <a:lumOff val="25000"/>
                  </a:srgbClr>
                </a:solidFill>
                <a:latin typeface="Arial" panose="020B0604020202020204" pitchFamily="34" charset="0"/>
                <a:ea typeface="微软雅黑" panose="020B0503020204020204" charset="-122"/>
                <a:cs typeface="微软雅黑" panose="020B0503020204020204" charset="-122"/>
                <a:sym typeface="Arial" panose="020B0604020202020204" pitchFamily="34" charset="0"/>
              </a:endParaRPr>
            </a:p>
          </p:txBody>
        </p:sp>
        <p:sp>
          <p:nvSpPr>
            <p:cNvPr id="15" name="矩形 14"/>
            <p:cNvSpPr/>
            <p:nvPr>
              <p:custDataLst>
                <p:tags r:id="rId25"/>
              </p:custDataLst>
            </p:nvPr>
          </p:nvSpPr>
          <p:spPr bwMode="auto">
            <a:xfrm>
              <a:off x="7983713" y="3462193"/>
              <a:ext cx="3383915" cy="3131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0" rIns="90000" bIns="46800" anchor="t" anchorCtr="0"/>
            <a:p>
              <a:pPr fontAlgn="auto">
                <a:lnSpc>
                  <a:spcPct val="150000"/>
                </a:lnSpc>
                <a:spcBef>
                  <a:spcPct val="0"/>
                </a:spcBef>
              </a:pPr>
              <a:r>
                <a:rPr lang="zh-CN" altLang="en-US" sz="1600" spc="150" dirty="0">
                  <a:solidFill>
                    <a:srgbClr val="000000">
                      <a:lumMod val="75000"/>
                      <a:lumOff val="25000"/>
                    </a:srgbClr>
                  </a:solidFill>
                  <a:latin typeface="Arial" panose="020B0604020202020204" pitchFamily="34" charset="0"/>
                  <a:ea typeface="微软雅黑" panose="020B0503020204020204" charset="-122"/>
                  <a:cs typeface="微软雅黑" panose="020B0503020204020204" charset="-122"/>
                  <a:sym typeface="Arial" panose="020B0604020202020204" pitchFamily="34" charset="0"/>
                </a:rPr>
                <a:t>（1）厂家有品牌的知识产权，最终体现在对下游的控制主动性。</a:t>
              </a:r>
              <a:endParaRPr lang="zh-CN" altLang="en-US" sz="1600" spc="150" dirty="0">
                <a:solidFill>
                  <a:srgbClr val="000000">
                    <a:lumMod val="75000"/>
                    <a:lumOff val="25000"/>
                  </a:srgbClr>
                </a:solidFill>
                <a:latin typeface="Arial" panose="020B0604020202020204" pitchFamily="34" charset="0"/>
                <a:ea typeface="微软雅黑" panose="020B0503020204020204" charset="-122"/>
                <a:cs typeface="微软雅黑" panose="020B0503020204020204" charset="-122"/>
                <a:sym typeface="Arial" panose="020B0604020202020204" pitchFamily="34" charset="0"/>
              </a:endParaRPr>
            </a:p>
            <a:p>
              <a:pPr fontAlgn="auto">
                <a:lnSpc>
                  <a:spcPct val="150000"/>
                </a:lnSpc>
                <a:spcBef>
                  <a:spcPct val="0"/>
                </a:spcBef>
              </a:pPr>
              <a:r>
                <a:rPr lang="zh-CN" altLang="en-US" sz="1600" spc="150" dirty="0">
                  <a:solidFill>
                    <a:srgbClr val="000000">
                      <a:lumMod val="75000"/>
                      <a:lumOff val="25000"/>
                    </a:srgbClr>
                  </a:solidFill>
                  <a:latin typeface="Arial" panose="020B0604020202020204" pitchFamily="34" charset="0"/>
                  <a:ea typeface="微软雅黑" panose="020B0503020204020204" charset="-122"/>
                  <a:cs typeface="微软雅黑" panose="020B0503020204020204" charset="-122"/>
                  <a:sym typeface="Arial" panose="020B0604020202020204" pitchFamily="34" charset="0"/>
                </a:rPr>
                <a:t>（2）资金风险，这个与信息不对称有一定关联，不过即使知道厂家经营信息，代理商在合作期间还是要为厂家垫付一定的在途资金，这些资金的风险完全由代理商承担。</a:t>
              </a:r>
              <a:endParaRPr lang="zh-CN" altLang="en-US" sz="1600" spc="150" dirty="0">
                <a:solidFill>
                  <a:srgbClr val="000000">
                    <a:lumMod val="75000"/>
                    <a:lumOff val="25000"/>
                  </a:srgbClr>
                </a:solidFill>
                <a:latin typeface="Arial" panose="020B0604020202020204" pitchFamily="34" charset="0"/>
                <a:ea typeface="微软雅黑" panose="020B0503020204020204" charset="-122"/>
                <a:cs typeface="微软雅黑" panose="020B0503020204020204" charset="-122"/>
                <a:sym typeface="Arial" panose="020B0604020202020204" pitchFamily="34" charset="0"/>
              </a:endParaRPr>
            </a:p>
          </p:txBody>
        </p:sp>
      </p:gr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a:spLocks noChangeArrowheads="1"/>
          </p:cNvSpPr>
          <p:nvPr/>
        </p:nvSpPr>
        <p:spPr bwMode="auto">
          <a:xfrm>
            <a:off x="1162986" y="415924"/>
            <a:ext cx="4400226" cy="50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1">
              <a:defRPr/>
            </a:pPr>
            <a:r>
              <a:rPr kumimoji="0" sz="2665" i="0" u="none" strike="noStrike" cap="none" spc="0" normalizeH="0" baseline="0" dirty="0">
                <a:solidFill>
                  <a:schemeClr val="tx2">
                    <a:lumMod val="75000"/>
                  </a:schemeClr>
                </a:solidFill>
                <a:cs typeface="+mn-ea"/>
                <a:sym typeface="+mn-lt"/>
              </a:rPr>
              <a:t>五、特许经营</a:t>
            </a:r>
            <a:endParaRPr kumimoji="0" lang="zh-CN" altLang="en-US" sz="2665" i="0" u="none" strike="noStrike" kern="1200" cap="none" spc="0" normalizeH="0" baseline="0" noProof="0" dirty="0">
              <a:ln>
                <a:noFill/>
              </a:ln>
              <a:solidFill>
                <a:schemeClr val="tx2">
                  <a:lumMod val="75000"/>
                </a:schemeClr>
              </a:solidFill>
              <a:effectLst/>
              <a:uLnTx/>
              <a:uFillTx/>
              <a:cs typeface="+mn-ea"/>
              <a:sym typeface="+mn-lt"/>
            </a:endParaRPr>
          </a:p>
        </p:txBody>
      </p:sp>
      <p:grpSp>
        <p:nvGrpSpPr>
          <p:cNvPr id="5" name="组合 4"/>
          <p:cNvGrpSpPr/>
          <p:nvPr/>
        </p:nvGrpSpPr>
        <p:grpSpPr>
          <a:xfrm>
            <a:off x="446185" y="415924"/>
            <a:ext cx="644977" cy="502766"/>
            <a:chOff x="8418286" y="1219200"/>
            <a:chExt cx="1368552" cy="1066800"/>
          </a:xfrm>
        </p:grpSpPr>
        <p:sp>
          <p:nvSpPr>
            <p:cNvPr id="3" name="平行四边形 2"/>
            <p:cNvSpPr/>
            <p:nvPr/>
          </p:nvSpPr>
          <p:spPr>
            <a:xfrm>
              <a:off x="8418286" y="1219200"/>
              <a:ext cx="1216152" cy="914400"/>
            </a:xfrm>
            <a:prstGeom prst="parallelogram">
              <a:avLst/>
            </a:prstGeom>
            <a:solidFill>
              <a:schemeClr val="tx2"/>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平行四边形 3"/>
            <p:cNvSpPr/>
            <p:nvPr/>
          </p:nvSpPr>
          <p:spPr>
            <a:xfrm>
              <a:off x="8570686" y="1371600"/>
              <a:ext cx="1216152" cy="914400"/>
            </a:xfrm>
            <a:prstGeom prst="parallelogram">
              <a:avLst/>
            </a:prstGeom>
            <a:solidFill>
              <a:srgbClr val="006699"/>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7" name="矩形 56"/>
          <p:cNvSpPr/>
          <p:nvPr/>
        </p:nvSpPr>
        <p:spPr>
          <a:xfrm>
            <a:off x="797088" y="2280634"/>
            <a:ext cx="5076662" cy="2676525"/>
          </a:xfrm>
          <a:prstGeom prst="rect">
            <a:avLst/>
          </a:prstGeom>
        </p:spPr>
        <p:txBody>
          <a:bodyPr wrap="square">
            <a:spAutoFit/>
          </a:bodyPr>
          <a:lstStyle/>
          <a:p>
            <a:pPr fontAlgn="auto">
              <a:lnSpc>
                <a:spcPct val="150000"/>
              </a:lnSpc>
            </a:pPr>
            <a:r>
              <a:rPr lang="zh-CN" altLang="en-US" sz="1600" i="0" dirty="0">
                <a:solidFill>
                  <a:schemeClr val="tx2"/>
                </a:solidFill>
                <a:effectLst/>
                <a:cs typeface="+mn-ea"/>
                <a:sym typeface="+mn-lt"/>
              </a:rPr>
              <a:t>特许经营权是指特许人拥有或有权授予他人使用的注册商标、企业标志、专利、专有技术等经营资源的权利。如肯德基、麦当劳、佐丹奴专营店及汽车、空调、彩电、摩托车等特约销售、维修等。在特许经营权中，品牌和技术是核心，品牌一般表现为特许人拥有或有权授予他人使用的注册商标、商号、企业标志等，技术包括特许人授予被特许人使用的专有技术、管理技术等。</a:t>
            </a:r>
            <a:endParaRPr lang="zh-CN" altLang="en-US" sz="1600" i="0" dirty="0">
              <a:solidFill>
                <a:schemeClr val="tx2"/>
              </a:solidFill>
              <a:effectLst/>
              <a:cs typeface="+mn-ea"/>
              <a:sym typeface="+mn-lt"/>
            </a:endParaRPr>
          </a:p>
        </p:txBody>
      </p:sp>
      <p:grpSp>
        <p:nvGrpSpPr>
          <p:cNvPr id="80" name="组合 79"/>
          <p:cNvGrpSpPr/>
          <p:nvPr/>
        </p:nvGrpSpPr>
        <p:grpSpPr>
          <a:xfrm>
            <a:off x="796952" y="1617890"/>
            <a:ext cx="11395075" cy="5232522"/>
            <a:chOff x="796952" y="1894303"/>
            <a:chExt cx="11395075" cy="4970953"/>
          </a:xfrm>
        </p:grpSpPr>
        <p:pic>
          <p:nvPicPr>
            <p:cNvPr id="85" name="图片 84"/>
            <p:cNvPicPr>
              <a:picLocks noChangeAspect="1"/>
            </p:cNvPicPr>
            <p:nvPr/>
          </p:nvPicPr>
          <p:blipFill rotWithShape="1">
            <a:blip r:embed="rId1">
              <a:extLst>
                <a:ext uri="{28A0092B-C50C-407E-A947-70E740481C1C}">
                  <a14:useLocalDpi xmlns:a14="http://schemas.microsoft.com/office/drawing/2010/main" val="0"/>
                </a:ext>
              </a:extLst>
            </a:blip>
            <a:srcRect l="26369"/>
            <a:stretch>
              <a:fillRect/>
            </a:stretch>
          </p:blipFill>
          <p:spPr>
            <a:xfrm>
              <a:off x="6956452" y="1894303"/>
              <a:ext cx="5235575" cy="4373613"/>
            </a:xfrm>
            <a:prstGeom prst="roundRect">
              <a:avLst>
                <a:gd name="adj" fmla="val 0"/>
              </a:avLst>
            </a:prstGeom>
            <a:ln>
              <a:noFill/>
            </a:ln>
          </p:spPr>
        </p:pic>
        <p:grpSp>
          <p:nvGrpSpPr>
            <p:cNvPr id="82" name="组合 81"/>
            <p:cNvGrpSpPr/>
            <p:nvPr/>
          </p:nvGrpSpPr>
          <p:grpSpPr>
            <a:xfrm>
              <a:off x="796952" y="1894303"/>
              <a:ext cx="6601974" cy="4970953"/>
              <a:chOff x="1299672" y="1879285"/>
              <a:chExt cx="7171203" cy="5434052"/>
            </a:xfrm>
          </p:grpSpPr>
          <p:sp>
            <p:nvSpPr>
              <p:cNvPr id="83" name="平行四边形 82"/>
              <p:cNvSpPr/>
              <p:nvPr/>
            </p:nvSpPr>
            <p:spPr>
              <a:xfrm flipH="1">
                <a:off x="7004932" y="1879285"/>
                <a:ext cx="1465943" cy="5434052"/>
              </a:xfrm>
              <a:prstGeom prst="parallelogram">
                <a:avLst>
                  <a:gd name="adj" fmla="val 68565"/>
                </a:avLst>
              </a:prstGeom>
              <a:solidFill>
                <a:srgbClr val="0066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4" name="矩形 83"/>
              <p:cNvSpPr/>
              <p:nvPr/>
            </p:nvSpPr>
            <p:spPr>
              <a:xfrm>
                <a:off x="1299672" y="1879285"/>
                <a:ext cx="5913928" cy="430942"/>
              </a:xfrm>
              <a:prstGeom prst="rect">
                <a:avLst/>
              </a:prstGeom>
              <a:solidFill>
                <a:srgbClr val="0066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PA_矩形 33"/>
          <p:cNvSpPr/>
          <p:nvPr>
            <p:custDataLst>
              <p:tags r:id="rId1"/>
            </p:custDataLst>
          </p:nvPr>
        </p:nvSpPr>
        <p:spPr>
          <a:xfrm>
            <a:off x="4152900" y="0"/>
            <a:ext cx="3886200" cy="6858000"/>
          </a:xfrm>
          <a:prstGeom prst="rect">
            <a:avLst/>
          </a:prstGeom>
          <a:solidFill>
            <a:schemeClr val="accent5">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5" name="PA_矩形 34"/>
          <p:cNvSpPr/>
          <p:nvPr>
            <p:custDataLst>
              <p:tags r:id="rId2"/>
            </p:custDataLst>
          </p:nvPr>
        </p:nvSpPr>
        <p:spPr>
          <a:xfrm>
            <a:off x="911225" y="836613"/>
            <a:ext cx="10369550" cy="5184775"/>
          </a:xfrm>
          <a:prstGeom prst="rect">
            <a:avLst/>
          </a:prstGeom>
          <a:solidFill>
            <a:schemeClr val="bg1"/>
          </a:solidFill>
          <a:ln>
            <a:noFill/>
          </a:ln>
          <a:effectLst>
            <a:outerShdw blurRad="190500" dist="101600" algn="ctr"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36" name="PA_矩形 35"/>
          <p:cNvSpPr/>
          <p:nvPr>
            <p:custDataLst>
              <p:tags r:id="rId3"/>
            </p:custDataLst>
          </p:nvPr>
        </p:nvSpPr>
        <p:spPr>
          <a:xfrm>
            <a:off x="2133600" y="1987623"/>
            <a:ext cx="7924800" cy="2882753"/>
          </a:xfrm>
          <a:prstGeom prst="rect">
            <a:avLst/>
          </a:prstGeom>
          <a:noFill/>
          <a:ln w="3810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noFill/>
              <a:cs typeface="+mn-ea"/>
              <a:sym typeface="+mn-lt"/>
            </a:endParaRPr>
          </a:p>
        </p:txBody>
      </p:sp>
      <p:sp>
        <p:nvSpPr>
          <p:cNvPr id="2" name="等腰三角形 1"/>
          <p:cNvSpPr/>
          <p:nvPr/>
        </p:nvSpPr>
        <p:spPr>
          <a:xfrm rot="10800000">
            <a:off x="5642027" y="4710758"/>
            <a:ext cx="907945" cy="577924"/>
          </a:xfrm>
          <a:prstGeom prst="triangle">
            <a:avLst/>
          </a:prstGeom>
          <a:solidFill>
            <a:schemeClr val="accent5">
              <a:lumMod val="50000"/>
            </a:schemeClr>
          </a:solidFill>
          <a:ln>
            <a:noFill/>
          </a:ln>
          <a:effectLst>
            <a:outerShdw blurRad="63500" dist="63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矩形 8"/>
          <p:cNvSpPr/>
          <p:nvPr/>
        </p:nvSpPr>
        <p:spPr>
          <a:xfrm>
            <a:off x="2933065" y="2580640"/>
            <a:ext cx="6391910" cy="1322070"/>
          </a:xfrm>
          <a:prstGeom prst="rect">
            <a:avLst/>
          </a:prstGeom>
          <a:effectLst>
            <a:outerShdw blurRad="63500" sx="102000" sy="102000" algn="ctr" rotWithShape="0">
              <a:prstClr val="black">
                <a:alpha val="40000"/>
              </a:prstClr>
            </a:outerShdw>
          </a:effec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zh-CN" altLang="en-US" sz="4000" b="1" dirty="0">
                <a:solidFill>
                  <a:schemeClr val="accent5">
                    <a:lumMod val="50000"/>
                  </a:schemeClr>
                </a:solidFill>
                <a:effectLst>
                  <a:outerShdw blurRad="50800" dist="38100" dir="5400000" algn="t" rotWithShape="0">
                    <a:prstClr val="black">
                      <a:alpha val="40000"/>
                    </a:prstClr>
                  </a:outerShdw>
                </a:effectLst>
                <a:cs typeface="+mn-ea"/>
                <a:sym typeface="+mn-lt"/>
              </a:rPr>
              <a:t>第四章  创业准备与创业项目的选择 </a:t>
            </a:r>
            <a:endParaRPr lang="en-US" altLang="zh-CN" sz="4000" b="1" dirty="0">
              <a:solidFill>
                <a:schemeClr val="accent5">
                  <a:lumMod val="50000"/>
                </a:schemeClr>
              </a:solidFill>
              <a:effectLst>
                <a:outerShdw blurRad="50800" dist="38100" dir="5400000" algn="t" rotWithShape="0">
                  <a:prstClr val="black">
                    <a:alpha val="40000"/>
                  </a:prstClr>
                </a:outerShdw>
              </a:effectLst>
              <a:cs typeface="+mn-ea"/>
              <a:sym typeface="+mn-lt"/>
            </a:endParaRPr>
          </a:p>
        </p:txBody>
      </p:sp>
      <p:grpSp>
        <p:nvGrpSpPr>
          <p:cNvPr id="3" name="组合 2"/>
          <p:cNvGrpSpPr/>
          <p:nvPr/>
        </p:nvGrpSpPr>
        <p:grpSpPr>
          <a:xfrm>
            <a:off x="5413082" y="4176737"/>
            <a:ext cx="270712" cy="270713"/>
            <a:chOff x="5413082" y="4176737"/>
            <a:chExt cx="270712" cy="270713"/>
          </a:xfrm>
          <a:effectLst>
            <a:outerShdw blurRad="50800" dist="38100" dir="2700000" algn="tl" rotWithShape="0">
              <a:prstClr val="black">
                <a:alpha val="40000"/>
              </a:prstClr>
            </a:outerShdw>
          </a:effectLst>
        </p:grpSpPr>
        <p:sp>
          <p:nvSpPr>
            <p:cNvPr id="12" name="Oval 401"/>
            <p:cNvSpPr>
              <a:spLocks noChangeArrowheads="1"/>
            </p:cNvSpPr>
            <p:nvPr/>
          </p:nvSpPr>
          <p:spPr bwMode="auto">
            <a:xfrm>
              <a:off x="5413082" y="4176737"/>
              <a:ext cx="270712" cy="270713"/>
            </a:xfrm>
            <a:prstGeom prst="ellipse">
              <a:avLst/>
            </a:prstGeom>
            <a:noFill/>
            <a:ln w="9525">
              <a:solidFill>
                <a:schemeClr val="accent5">
                  <a:lumMod val="50000"/>
                </a:schemeClr>
              </a:solidFill>
              <a:round/>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dirty="0">
                <a:solidFill>
                  <a:srgbClr val="284967"/>
                </a:solidFill>
                <a:cs typeface="+mn-ea"/>
                <a:sym typeface="+mn-lt"/>
              </a:endParaRPr>
            </a:p>
          </p:txBody>
        </p:sp>
        <p:sp>
          <p:nvSpPr>
            <p:cNvPr id="13" name="Freeform 402"/>
            <p:cNvSpPr/>
            <p:nvPr/>
          </p:nvSpPr>
          <p:spPr bwMode="auto">
            <a:xfrm>
              <a:off x="5519244" y="4248345"/>
              <a:ext cx="70260" cy="127910"/>
            </a:xfrm>
            <a:custGeom>
              <a:avLst/>
              <a:gdLst>
                <a:gd name="T0" fmla="*/ 21 w 33"/>
                <a:gd name="T1" fmla="*/ 8 h 60"/>
                <a:gd name="T2" fmla="*/ 27 w 33"/>
                <a:gd name="T3" fmla="*/ 8 h 60"/>
                <a:gd name="T4" fmla="*/ 33 w 33"/>
                <a:gd name="T5" fmla="*/ 1 h 60"/>
                <a:gd name="T6" fmla="*/ 21 w 33"/>
                <a:gd name="T7" fmla="*/ 1 h 60"/>
                <a:gd name="T8" fmla="*/ 10 w 33"/>
                <a:gd name="T9" fmla="*/ 12 h 60"/>
                <a:gd name="T10" fmla="*/ 10 w 33"/>
                <a:gd name="T11" fmla="*/ 18 h 60"/>
                <a:gd name="T12" fmla="*/ 5 w 33"/>
                <a:gd name="T13" fmla="*/ 18 h 60"/>
                <a:gd name="T14" fmla="*/ 2 w 33"/>
                <a:gd name="T15" fmla="*/ 24 h 60"/>
                <a:gd name="T16" fmla="*/ 10 w 33"/>
                <a:gd name="T17" fmla="*/ 24 h 60"/>
                <a:gd name="T18" fmla="*/ 10 w 33"/>
                <a:gd name="T19" fmla="*/ 48 h 60"/>
                <a:gd name="T20" fmla="*/ 6 w 33"/>
                <a:gd name="T21" fmla="*/ 53 h 60"/>
                <a:gd name="T22" fmla="*/ 0 w 33"/>
                <a:gd name="T23" fmla="*/ 53 h 60"/>
                <a:gd name="T24" fmla="*/ 5 w 33"/>
                <a:gd name="T25" fmla="*/ 60 h 60"/>
                <a:gd name="T26" fmla="*/ 12 w 33"/>
                <a:gd name="T27" fmla="*/ 60 h 60"/>
                <a:gd name="T28" fmla="*/ 18 w 33"/>
                <a:gd name="T29" fmla="*/ 48 h 60"/>
                <a:gd name="T30" fmla="*/ 18 w 33"/>
                <a:gd name="T31" fmla="*/ 24 h 60"/>
                <a:gd name="T32" fmla="*/ 22 w 33"/>
                <a:gd name="T33" fmla="*/ 24 h 60"/>
                <a:gd name="T34" fmla="*/ 26 w 33"/>
                <a:gd name="T35" fmla="*/ 18 h 60"/>
                <a:gd name="T36" fmla="*/ 18 w 33"/>
                <a:gd name="T37" fmla="*/ 18 h 60"/>
                <a:gd name="T38" fmla="*/ 18 w 33"/>
                <a:gd name="T39" fmla="*/ 11 h 60"/>
                <a:gd name="T40" fmla="*/ 21 w 33"/>
                <a:gd name="T41" fmla="*/ 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60">
                  <a:moveTo>
                    <a:pt x="21" y="8"/>
                  </a:moveTo>
                  <a:cubicBezTo>
                    <a:pt x="27" y="8"/>
                    <a:pt x="27" y="8"/>
                    <a:pt x="27" y="8"/>
                  </a:cubicBezTo>
                  <a:cubicBezTo>
                    <a:pt x="33" y="1"/>
                    <a:pt x="33" y="1"/>
                    <a:pt x="33" y="1"/>
                  </a:cubicBezTo>
                  <a:cubicBezTo>
                    <a:pt x="21" y="1"/>
                    <a:pt x="21" y="1"/>
                    <a:pt x="21" y="1"/>
                  </a:cubicBezTo>
                  <a:cubicBezTo>
                    <a:pt x="21" y="1"/>
                    <a:pt x="10" y="0"/>
                    <a:pt x="10" y="12"/>
                  </a:cubicBezTo>
                  <a:cubicBezTo>
                    <a:pt x="10" y="13"/>
                    <a:pt x="10" y="16"/>
                    <a:pt x="10" y="18"/>
                  </a:cubicBezTo>
                  <a:cubicBezTo>
                    <a:pt x="5" y="18"/>
                    <a:pt x="5" y="18"/>
                    <a:pt x="5" y="18"/>
                  </a:cubicBezTo>
                  <a:cubicBezTo>
                    <a:pt x="2" y="24"/>
                    <a:pt x="2" y="24"/>
                    <a:pt x="2" y="24"/>
                  </a:cubicBezTo>
                  <a:cubicBezTo>
                    <a:pt x="10" y="24"/>
                    <a:pt x="10" y="24"/>
                    <a:pt x="10" y="24"/>
                  </a:cubicBezTo>
                  <a:cubicBezTo>
                    <a:pt x="10" y="35"/>
                    <a:pt x="10" y="48"/>
                    <a:pt x="10" y="48"/>
                  </a:cubicBezTo>
                  <a:cubicBezTo>
                    <a:pt x="10" y="48"/>
                    <a:pt x="11" y="53"/>
                    <a:pt x="6" y="53"/>
                  </a:cubicBezTo>
                  <a:cubicBezTo>
                    <a:pt x="1" y="53"/>
                    <a:pt x="0" y="53"/>
                    <a:pt x="0" y="53"/>
                  </a:cubicBezTo>
                  <a:cubicBezTo>
                    <a:pt x="5" y="60"/>
                    <a:pt x="5" y="60"/>
                    <a:pt x="5" y="60"/>
                  </a:cubicBezTo>
                  <a:cubicBezTo>
                    <a:pt x="12" y="60"/>
                    <a:pt x="12" y="60"/>
                    <a:pt x="12" y="60"/>
                  </a:cubicBezTo>
                  <a:cubicBezTo>
                    <a:pt x="12" y="60"/>
                    <a:pt x="18" y="59"/>
                    <a:pt x="18" y="48"/>
                  </a:cubicBezTo>
                  <a:cubicBezTo>
                    <a:pt x="18" y="42"/>
                    <a:pt x="18" y="32"/>
                    <a:pt x="18" y="24"/>
                  </a:cubicBezTo>
                  <a:cubicBezTo>
                    <a:pt x="22" y="24"/>
                    <a:pt x="22" y="24"/>
                    <a:pt x="22" y="24"/>
                  </a:cubicBezTo>
                  <a:cubicBezTo>
                    <a:pt x="26" y="18"/>
                    <a:pt x="26" y="18"/>
                    <a:pt x="26" y="18"/>
                  </a:cubicBezTo>
                  <a:cubicBezTo>
                    <a:pt x="18" y="18"/>
                    <a:pt x="18" y="18"/>
                    <a:pt x="18" y="18"/>
                  </a:cubicBezTo>
                  <a:cubicBezTo>
                    <a:pt x="18" y="14"/>
                    <a:pt x="18" y="11"/>
                    <a:pt x="18" y="11"/>
                  </a:cubicBezTo>
                  <a:cubicBezTo>
                    <a:pt x="18" y="8"/>
                    <a:pt x="21" y="8"/>
                    <a:pt x="21" y="8"/>
                  </a:cubicBezTo>
                  <a:close/>
                </a:path>
              </a:pathLst>
            </a:custGeom>
            <a:solidFill>
              <a:schemeClr val="accent5">
                <a:lumMod val="50000"/>
              </a:schemeClr>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rgbClr val="284967"/>
                </a:solidFill>
                <a:cs typeface="+mn-ea"/>
                <a:sym typeface="+mn-lt"/>
              </a:endParaRPr>
            </a:p>
          </p:txBody>
        </p:sp>
      </p:grpSp>
      <p:grpSp>
        <p:nvGrpSpPr>
          <p:cNvPr id="5" name="组合 4"/>
          <p:cNvGrpSpPr/>
          <p:nvPr/>
        </p:nvGrpSpPr>
        <p:grpSpPr>
          <a:xfrm>
            <a:off x="5960316" y="4174840"/>
            <a:ext cx="270712" cy="270713"/>
            <a:chOff x="5959046" y="4174205"/>
            <a:chExt cx="270712" cy="270713"/>
          </a:xfrm>
          <a:effectLst>
            <a:outerShdw blurRad="50800" dist="38100" dir="2700000" algn="tl" rotWithShape="0">
              <a:prstClr val="black">
                <a:alpha val="40000"/>
              </a:prstClr>
            </a:outerShdw>
          </a:effectLst>
        </p:grpSpPr>
        <p:sp>
          <p:nvSpPr>
            <p:cNvPr id="15" name="Oval 433"/>
            <p:cNvSpPr>
              <a:spLocks noChangeArrowheads="1"/>
            </p:cNvSpPr>
            <p:nvPr/>
          </p:nvSpPr>
          <p:spPr bwMode="auto">
            <a:xfrm>
              <a:off x="5959046" y="4174205"/>
              <a:ext cx="270712" cy="270713"/>
            </a:xfrm>
            <a:prstGeom prst="ellipse">
              <a:avLst/>
            </a:prstGeom>
            <a:noFill/>
            <a:ln w="9525">
              <a:solidFill>
                <a:schemeClr val="accent5">
                  <a:lumMod val="50000"/>
                </a:schemeClr>
              </a:solidFill>
              <a:round/>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dirty="0">
                <a:solidFill>
                  <a:srgbClr val="284967"/>
                </a:solidFill>
                <a:cs typeface="+mn-ea"/>
                <a:sym typeface="+mn-lt"/>
              </a:endParaRPr>
            </a:p>
          </p:txBody>
        </p:sp>
        <p:sp>
          <p:nvSpPr>
            <p:cNvPr id="16" name="Freeform 434"/>
            <p:cNvSpPr/>
            <p:nvPr/>
          </p:nvSpPr>
          <p:spPr bwMode="auto">
            <a:xfrm>
              <a:off x="6084923" y="4231078"/>
              <a:ext cx="84171" cy="148627"/>
            </a:xfrm>
            <a:custGeom>
              <a:avLst/>
              <a:gdLst>
                <a:gd name="T0" fmla="*/ 5 w 47"/>
                <a:gd name="T1" fmla="*/ 68 h 83"/>
                <a:gd name="T2" fmla="*/ 44 w 47"/>
                <a:gd name="T3" fmla="*/ 1 h 83"/>
                <a:gd name="T4" fmla="*/ 44 w 47"/>
                <a:gd name="T5" fmla="*/ 1 h 83"/>
                <a:gd name="T6" fmla="*/ 15 w 47"/>
                <a:gd name="T7" fmla="*/ 47 h 83"/>
                <a:gd name="T8" fmla="*/ 16 w 47"/>
                <a:gd name="T9" fmla="*/ 51 h 83"/>
                <a:gd name="T10" fmla="*/ 44 w 47"/>
                <a:gd name="T11" fmla="*/ 2 h 83"/>
                <a:gd name="T12" fmla="*/ 46 w 47"/>
                <a:gd name="T13" fmla="*/ 0 h 83"/>
                <a:gd name="T14" fmla="*/ 46 w 47"/>
                <a:gd name="T15" fmla="*/ 0 h 83"/>
                <a:gd name="T16" fmla="*/ 42 w 47"/>
                <a:gd name="T17" fmla="*/ 31 h 83"/>
                <a:gd name="T18" fmla="*/ 33 w 47"/>
                <a:gd name="T19" fmla="*/ 34 h 83"/>
                <a:gd name="T20" fmla="*/ 41 w 47"/>
                <a:gd name="T21" fmla="*/ 34 h 83"/>
                <a:gd name="T22" fmla="*/ 38 w 47"/>
                <a:gd name="T23" fmla="*/ 41 h 83"/>
                <a:gd name="T24" fmla="*/ 28 w 47"/>
                <a:gd name="T25" fmla="*/ 44 h 83"/>
                <a:gd name="T26" fmla="*/ 37 w 47"/>
                <a:gd name="T27" fmla="*/ 44 h 83"/>
                <a:gd name="T28" fmla="*/ 14 w 47"/>
                <a:gd name="T29" fmla="*/ 70 h 83"/>
                <a:gd name="T30" fmla="*/ 8 w 47"/>
                <a:gd name="T31" fmla="*/ 70 h 83"/>
                <a:gd name="T32" fmla="*/ 4 w 47"/>
                <a:gd name="T33" fmla="*/ 81 h 83"/>
                <a:gd name="T34" fmla="*/ 2 w 47"/>
                <a:gd name="T35" fmla="*/ 83 h 83"/>
                <a:gd name="T36" fmla="*/ 0 w 47"/>
                <a:gd name="T37" fmla="*/ 80 h 83"/>
                <a:gd name="T38" fmla="*/ 5 w 47"/>
                <a:gd name="T39" fmla="*/ 68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7" h="83">
                  <a:moveTo>
                    <a:pt x="5" y="68"/>
                  </a:moveTo>
                  <a:cubicBezTo>
                    <a:pt x="4" y="26"/>
                    <a:pt x="35" y="6"/>
                    <a:pt x="44" y="1"/>
                  </a:cubicBezTo>
                  <a:cubicBezTo>
                    <a:pt x="44" y="1"/>
                    <a:pt x="44" y="1"/>
                    <a:pt x="44" y="1"/>
                  </a:cubicBezTo>
                  <a:cubicBezTo>
                    <a:pt x="35" y="11"/>
                    <a:pt x="24" y="27"/>
                    <a:pt x="15" y="47"/>
                  </a:cubicBezTo>
                  <a:cubicBezTo>
                    <a:pt x="16" y="51"/>
                    <a:pt x="16" y="51"/>
                    <a:pt x="16" y="51"/>
                  </a:cubicBezTo>
                  <a:cubicBezTo>
                    <a:pt x="28" y="26"/>
                    <a:pt x="38" y="11"/>
                    <a:pt x="44" y="2"/>
                  </a:cubicBezTo>
                  <a:cubicBezTo>
                    <a:pt x="45" y="1"/>
                    <a:pt x="45" y="1"/>
                    <a:pt x="46" y="0"/>
                  </a:cubicBezTo>
                  <a:cubicBezTo>
                    <a:pt x="46" y="0"/>
                    <a:pt x="46" y="0"/>
                    <a:pt x="46" y="0"/>
                  </a:cubicBezTo>
                  <a:cubicBezTo>
                    <a:pt x="46" y="0"/>
                    <a:pt x="47" y="14"/>
                    <a:pt x="42" y="31"/>
                  </a:cubicBezTo>
                  <a:cubicBezTo>
                    <a:pt x="33" y="34"/>
                    <a:pt x="33" y="34"/>
                    <a:pt x="33" y="34"/>
                  </a:cubicBezTo>
                  <a:cubicBezTo>
                    <a:pt x="41" y="34"/>
                    <a:pt x="41" y="34"/>
                    <a:pt x="41" y="34"/>
                  </a:cubicBezTo>
                  <a:cubicBezTo>
                    <a:pt x="40" y="36"/>
                    <a:pt x="39" y="39"/>
                    <a:pt x="38" y="41"/>
                  </a:cubicBezTo>
                  <a:cubicBezTo>
                    <a:pt x="28" y="44"/>
                    <a:pt x="28" y="44"/>
                    <a:pt x="28" y="44"/>
                  </a:cubicBezTo>
                  <a:cubicBezTo>
                    <a:pt x="37" y="44"/>
                    <a:pt x="37" y="44"/>
                    <a:pt x="37" y="44"/>
                  </a:cubicBezTo>
                  <a:cubicBezTo>
                    <a:pt x="32" y="54"/>
                    <a:pt x="25" y="63"/>
                    <a:pt x="14" y="70"/>
                  </a:cubicBezTo>
                  <a:cubicBezTo>
                    <a:pt x="8" y="70"/>
                    <a:pt x="8" y="70"/>
                    <a:pt x="8" y="70"/>
                  </a:cubicBezTo>
                  <a:cubicBezTo>
                    <a:pt x="4" y="81"/>
                    <a:pt x="4" y="81"/>
                    <a:pt x="4" y="81"/>
                  </a:cubicBezTo>
                  <a:cubicBezTo>
                    <a:pt x="4" y="82"/>
                    <a:pt x="3" y="83"/>
                    <a:pt x="2" y="83"/>
                  </a:cubicBezTo>
                  <a:cubicBezTo>
                    <a:pt x="1" y="82"/>
                    <a:pt x="0" y="81"/>
                    <a:pt x="0" y="80"/>
                  </a:cubicBezTo>
                  <a:lnTo>
                    <a:pt x="5" y="68"/>
                  </a:lnTo>
                  <a:close/>
                </a:path>
              </a:pathLst>
            </a:custGeom>
            <a:solidFill>
              <a:schemeClr val="accent5">
                <a:lumMod val="50000"/>
              </a:schemeClr>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rgbClr val="284967"/>
                </a:solidFill>
                <a:cs typeface="+mn-ea"/>
                <a:sym typeface="+mn-lt"/>
              </a:endParaRPr>
            </a:p>
          </p:txBody>
        </p:sp>
        <p:sp>
          <p:nvSpPr>
            <p:cNvPr id="18" name="Rectangle 435"/>
            <p:cNvSpPr>
              <a:spLocks noChangeArrowheads="1"/>
            </p:cNvSpPr>
            <p:nvPr/>
          </p:nvSpPr>
          <p:spPr bwMode="auto">
            <a:xfrm>
              <a:off x="6023501" y="4376671"/>
              <a:ext cx="57631" cy="6825"/>
            </a:xfrm>
            <a:prstGeom prst="rect">
              <a:avLst/>
            </a:prstGeom>
            <a:solidFill>
              <a:schemeClr val="accent5">
                <a:lumMod val="50000"/>
              </a:schemeClr>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rgbClr val="284967"/>
                </a:solidFill>
                <a:cs typeface="+mn-ea"/>
                <a:sym typeface="+mn-lt"/>
              </a:endParaRPr>
            </a:p>
          </p:txBody>
        </p:sp>
      </p:grpSp>
      <p:grpSp>
        <p:nvGrpSpPr>
          <p:cNvPr id="4" name="组合 3"/>
          <p:cNvGrpSpPr/>
          <p:nvPr/>
        </p:nvGrpSpPr>
        <p:grpSpPr>
          <a:xfrm>
            <a:off x="6517219" y="4177725"/>
            <a:ext cx="265440" cy="265441"/>
            <a:chOff x="6517219" y="4177725"/>
            <a:chExt cx="265440" cy="265441"/>
          </a:xfrm>
          <a:effectLst>
            <a:outerShdw blurRad="50800" dist="38100" dir="2700000" algn="tl" rotWithShape="0">
              <a:prstClr val="black">
                <a:alpha val="40000"/>
              </a:prstClr>
            </a:outerShdw>
          </a:effectLst>
        </p:grpSpPr>
        <p:sp>
          <p:nvSpPr>
            <p:cNvPr id="21" name="Oval 882"/>
            <p:cNvSpPr>
              <a:spLocks noChangeArrowheads="1"/>
            </p:cNvSpPr>
            <p:nvPr/>
          </p:nvSpPr>
          <p:spPr bwMode="auto">
            <a:xfrm>
              <a:off x="6517219" y="4177725"/>
              <a:ext cx="265440" cy="265441"/>
            </a:xfrm>
            <a:prstGeom prst="ellipse">
              <a:avLst/>
            </a:prstGeom>
            <a:noFill/>
            <a:ln w="9525">
              <a:solidFill>
                <a:schemeClr val="accent5">
                  <a:lumMod val="50000"/>
                </a:schemeClr>
              </a:solidFill>
              <a:round/>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rgbClr val="284967"/>
                </a:solidFill>
                <a:cs typeface="+mn-ea"/>
                <a:sym typeface="+mn-lt"/>
              </a:endParaRPr>
            </a:p>
          </p:txBody>
        </p:sp>
        <p:sp>
          <p:nvSpPr>
            <p:cNvPr id="22" name="Freeform 883"/>
            <p:cNvSpPr/>
            <p:nvPr/>
          </p:nvSpPr>
          <p:spPr bwMode="auto">
            <a:xfrm>
              <a:off x="6589512" y="4240926"/>
              <a:ext cx="126401" cy="140528"/>
            </a:xfrm>
            <a:custGeom>
              <a:avLst/>
              <a:gdLst>
                <a:gd name="T0" fmla="*/ 85 w 170"/>
                <a:gd name="T1" fmla="*/ 0 h 189"/>
                <a:gd name="T2" fmla="*/ 0 w 170"/>
                <a:gd name="T3" fmla="*/ 189 h 189"/>
                <a:gd name="T4" fmla="*/ 64 w 170"/>
                <a:gd name="T5" fmla="*/ 137 h 189"/>
                <a:gd name="T6" fmla="*/ 106 w 170"/>
                <a:gd name="T7" fmla="*/ 137 h 189"/>
                <a:gd name="T8" fmla="*/ 170 w 170"/>
                <a:gd name="T9" fmla="*/ 189 h 189"/>
                <a:gd name="T10" fmla="*/ 85 w 170"/>
                <a:gd name="T11" fmla="*/ 0 h 189"/>
              </a:gdLst>
              <a:ahLst/>
              <a:cxnLst>
                <a:cxn ang="0">
                  <a:pos x="T0" y="T1"/>
                </a:cxn>
                <a:cxn ang="0">
                  <a:pos x="T2" y="T3"/>
                </a:cxn>
                <a:cxn ang="0">
                  <a:pos x="T4" y="T5"/>
                </a:cxn>
                <a:cxn ang="0">
                  <a:pos x="T6" y="T7"/>
                </a:cxn>
                <a:cxn ang="0">
                  <a:pos x="T8" y="T9"/>
                </a:cxn>
                <a:cxn ang="0">
                  <a:pos x="T10" y="T11"/>
                </a:cxn>
              </a:cxnLst>
              <a:rect l="0" t="0" r="r" b="b"/>
              <a:pathLst>
                <a:path w="170" h="189">
                  <a:moveTo>
                    <a:pt x="85" y="0"/>
                  </a:moveTo>
                  <a:lnTo>
                    <a:pt x="0" y="189"/>
                  </a:lnTo>
                  <a:lnTo>
                    <a:pt x="64" y="137"/>
                  </a:lnTo>
                  <a:lnTo>
                    <a:pt x="106" y="137"/>
                  </a:lnTo>
                  <a:lnTo>
                    <a:pt x="170" y="189"/>
                  </a:lnTo>
                  <a:lnTo>
                    <a:pt x="85" y="0"/>
                  </a:lnTo>
                  <a:close/>
                </a:path>
              </a:pathLst>
            </a:custGeom>
            <a:solidFill>
              <a:schemeClr val="accent5">
                <a:lumMod val="50000"/>
              </a:schemeClr>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rgbClr val="284967"/>
                </a:solidFill>
                <a:cs typeface="+mn-ea"/>
                <a:sym typeface="+mn-lt"/>
              </a:endParaRPr>
            </a:p>
          </p:txBody>
        </p:sp>
        <p:sp>
          <p:nvSpPr>
            <p:cNvPr id="23" name="Freeform 884"/>
            <p:cNvSpPr/>
            <p:nvPr/>
          </p:nvSpPr>
          <p:spPr bwMode="auto">
            <a:xfrm>
              <a:off x="6585624" y="4240926"/>
              <a:ext cx="126400" cy="140528"/>
            </a:xfrm>
            <a:custGeom>
              <a:avLst/>
              <a:gdLst>
                <a:gd name="T0" fmla="*/ 85 w 170"/>
                <a:gd name="T1" fmla="*/ 0 h 189"/>
                <a:gd name="T2" fmla="*/ 0 w 170"/>
                <a:gd name="T3" fmla="*/ 189 h 189"/>
                <a:gd name="T4" fmla="*/ 64 w 170"/>
                <a:gd name="T5" fmla="*/ 137 h 189"/>
                <a:gd name="T6" fmla="*/ 106 w 170"/>
                <a:gd name="T7" fmla="*/ 137 h 189"/>
                <a:gd name="T8" fmla="*/ 170 w 170"/>
                <a:gd name="T9" fmla="*/ 189 h 189"/>
                <a:gd name="T10" fmla="*/ 85 w 170"/>
                <a:gd name="T11" fmla="*/ 0 h 189"/>
              </a:gdLst>
              <a:ahLst/>
              <a:cxnLst>
                <a:cxn ang="0">
                  <a:pos x="T0" y="T1"/>
                </a:cxn>
                <a:cxn ang="0">
                  <a:pos x="T2" y="T3"/>
                </a:cxn>
                <a:cxn ang="0">
                  <a:pos x="T4" y="T5"/>
                </a:cxn>
                <a:cxn ang="0">
                  <a:pos x="T6" y="T7"/>
                </a:cxn>
                <a:cxn ang="0">
                  <a:pos x="T8" y="T9"/>
                </a:cxn>
                <a:cxn ang="0">
                  <a:pos x="T10" y="T11"/>
                </a:cxn>
              </a:cxnLst>
              <a:rect l="0" t="0" r="r" b="b"/>
              <a:pathLst>
                <a:path w="170" h="189">
                  <a:moveTo>
                    <a:pt x="85" y="0"/>
                  </a:moveTo>
                  <a:lnTo>
                    <a:pt x="0" y="189"/>
                  </a:lnTo>
                  <a:lnTo>
                    <a:pt x="64" y="137"/>
                  </a:lnTo>
                  <a:lnTo>
                    <a:pt x="106" y="137"/>
                  </a:lnTo>
                  <a:lnTo>
                    <a:pt x="170" y="189"/>
                  </a:lnTo>
                  <a:lnTo>
                    <a:pt x="85" y="0"/>
                  </a:lnTo>
                </a:path>
              </a:pathLst>
            </a:custGeom>
            <a:solidFill>
              <a:schemeClr val="accent5">
                <a:lumMod val="50000"/>
              </a:schemeClr>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rgbClr val="284967"/>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7244915" y="3694738"/>
            <a:ext cx="4445218" cy="0"/>
          </a:xfrm>
          <a:prstGeom prst="line">
            <a:avLst/>
          </a:prstGeom>
          <a:ln>
            <a:solidFill>
              <a:srgbClr val="006699"/>
            </a:solidFill>
          </a:ln>
        </p:spPr>
        <p:style>
          <a:lnRef idx="1">
            <a:schemeClr val="accent1"/>
          </a:lnRef>
          <a:fillRef idx="0">
            <a:schemeClr val="accent1"/>
          </a:fillRef>
          <a:effectRef idx="0">
            <a:schemeClr val="accent1"/>
          </a:effectRef>
          <a:fontRef idx="minor">
            <a:schemeClr val="tx1"/>
          </a:fontRef>
        </p:style>
      </p:cxnSp>
      <p:sp>
        <p:nvSpPr>
          <p:cNvPr id="5" name="文本框 7"/>
          <p:cNvSpPr txBox="1"/>
          <p:nvPr/>
        </p:nvSpPr>
        <p:spPr>
          <a:xfrm>
            <a:off x="7815217" y="3109963"/>
            <a:ext cx="1803251" cy="584775"/>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3200" dirty="0">
                <a:solidFill>
                  <a:srgbClr val="006699"/>
                </a:solidFill>
                <a:cs typeface="+mn-ea"/>
                <a:sym typeface="+mn-lt"/>
              </a:rPr>
              <a:t>PART 04</a:t>
            </a:r>
            <a:endParaRPr lang="zh-CN" altLang="en-US" sz="3200" dirty="0">
              <a:solidFill>
                <a:srgbClr val="006699"/>
              </a:solidFill>
              <a:cs typeface="+mn-ea"/>
              <a:sym typeface="+mn-lt"/>
            </a:endParaRPr>
          </a:p>
        </p:txBody>
      </p:sp>
      <p:sp>
        <p:nvSpPr>
          <p:cNvPr id="6" name="文本框 11"/>
          <p:cNvSpPr txBox="1"/>
          <p:nvPr/>
        </p:nvSpPr>
        <p:spPr>
          <a:xfrm>
            <a:off x="9851571" y="3113313"/>
            <a:ext cx="2140169" cy="5835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3200" dirty="0">
                <a:solidFill>
                  <a:srgbClr val="006699"/>
                </a:solidFill>
                <a:cs typeface="+mn-ea"/>
                <a:sym typeface="+mn-lt"/>
              </a:rPr>
              <a:t>市场调查</a:t>
            </a:r>
            <a:endParaRPr lang="zh-CN" altLang="en-US" sz="3200" dirty="0">
              <a:solidFill>
                <a:srgbClr val="006699"/>
              </a:solidFill>
              <a:cs typeface="+mn-ea"/>
              <a:sym typeface="+mn-lt"/>
            </a:endParaRPr>
          </a:p>
        </p:txBody>
      </p:sp>
      <p:sp>
        <p:nvSpPr>
          <p:cNvPr id="7" name="平行四边形 6"/>
          <p:cNvSpPr/>
          <p:nvPr/>
        </p:nvSpPr>
        <p:spPr>
          <a:xfrm>
            <a:off x="6470433" y="3164688"/>
            <a:ext cx="1216152" cy="533400"/>
          </a:xfrm>
          <a:prstGeom prst="parallelogram">
            <a:avLst/>
          </a:prstGeom>
          <a:solidFill>
            <a:srgbClr val="006699"/>
          </a:solidFill>
          <a:ln>
            <a:solidFill>
              <a:srgbClr val="006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pic>
        <p:nvPicPr>
          <p:cNvPr id="9" name="图片 8"/>
          <p:cNvPicPr>
            <a:picLocks noChangeAspect="1"/>
          </p:cNvPicPr>
          <p:nvPr/>
        </p:nvPicPr>
        <p:blipFill>
          <a:blip r:embed="rId1"/>
          <a:stretch>
            <a:fillRect/>
          </a:stretch>
        </p:blipFill>
        <p:spPr>
          <a:xfrm>
            <a:off x="0" y="1603147"/>
            <a:ext cx="6096528" cy="3627434"/>
          </a:xfrm>
          <a:prstGeom prst="parallelogram">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a:spLocks noChangeArrowheads="1"/>
          </p:cNvSpPr>
          <p:nvPr/>
        </p:nvSpPr>
        <p:spPr bwMode="auto">
          <a:xfrm>
            <a:off x="1162986" y="415924"/>
            <a:ext cx="4400226" cy="50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1">
              <a:defRPr/>
            </a:pPr>
            <a:r>
              <a:rPr kumimoji="0" sz="2665" i="0" u="none" strike="noStrike" cap="none" spc="0" normalizeH="0" baseline="0" dirty="0">
                <a:solidFill>
                  <a:schemeClr val="tx2">
                    <a:lumMod val="75000"/>
                  </a:schemeClr>
                </a:solidFill>
                <a:cs typeface="+mn-ea"/>
                <a:sym typeface="+mn-lt"/>
              </a:rPr>
              <a:t>一、市场调查的意义</a:t>
            </a:r>
            <a:endParaRPr kumimoji="0" lang="zh-CN" altLang="en-US" sz="2665" i="0" u="none" strike="noStrike" kern="1200" cap="none" spc="0" normalizeH="0" baseline="0" noProof="0" dirty="0">
              <a:ln>
                <a:noFill/>
              </a:ln>
              <a:solidFill>
                <a:schemeClr val="tx2">
                  <a:lumMod val="75000"/>
                </a:schemeClr>
              </a:solidFill>
              <a:effectLst/>
              <a:uLnTx/>
              <a:uFillTx/>
              <a:cs typeface="+mn-ea"/>
              <a:sym typeface="+mn-lt"/>
            </a:endParaRPr>
          </a:p>
        </p:txBody>
      </p:sp>
      <p:grpSp>
        <p:nvGrpSpPr>
          <p:cNvPr id="5" name="组合 4"/>
          <p:cNvGrpSpPr/>
          <p:nvPr/>
        </p:nvGrpSpPr>
        <p:grpSpPr>
          <a:xfrm>
            <a:off x="446185" y="415924"/>
            <a:ext cx="644977" cy="502766"/>
            <a:chOff x="8418286" y="1219200"/>
            <a:chExt cx="1368552" cy="1066800"/>
          </a:xfrm>
        </p:grpSpPr>
        <p:sp>
          <p:nvSpPr>
            <p:cNvPr id="3" name="平行四边形 2"/>
            <p:cNvSpPr/>
            <p:nvPr/>
          </p:nvSpPr>
          <p:spPr>
            <a:xfrm>
              <a:off x="8418286" y="1219200"/>
              <a:ext cx="1216152" cy="914400"/>
            </a:xfrm>
            <a:prstGeom prst="parallelogram">
              <a:avLst/>
            </a:prstGeom>
            <a:solidFill>
              <a:schemeClr val="tx2"/>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平行四边形 3"/>
            <p:cNvSpPr/>
            <p:nvPr/>
          </p:nvSpPr>
          <p:spPr>
            <a:xfrm>
              <a:off x="8570686" y="1371600"/>
              <a:ext cx="1216152" cy="914400"/>
            </a:xfrm>
            <a:prstGeom prst="parallelogram">
              <a:avLst/>
            </a:prstGeom>
            <a:solidFill>
              <a:srgbClr val="006699"/>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8" name="矩形: 圆角 67"/>
          <p:cNvSpPr/>
          <p:nvPr/>
        </p:nvSpPr>
        <p:spPr>
          <a:xfrm>
            <a:off x="1084812" y="1606550"/>
            <a:ext cx="10046109" cy="1855561"/>
          </a:xfrm>
          <a:prstGeom prst="roundRect">
            <a:avLst/>
          </a:prstGeom>
          <a:solidFill>
            <a:srgbClr val="0066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9" name="矩形 68"/>
          <p:cNvSpPr/>
          <p:nvPr/>
        </p:nvSpPr>
        <p:spPr>
          <a:xfrm>
            <a:off x="1302731" y="1893410"/>
            <a:ext cx="9622971" cy="1076325"/>
          </a:xfrm>
          <a:prstGeom prst="rect">
            <a:avLst/>
          </a:prstGeom>
        </p:spPr>
        <p:txBody>
          <a:bodyPr wrap="square">
            <a:spAutoFit/>
          </a:bodyPr>
          <a:lstStyle/>
          <a:p>
            <a:pPr algn="l">
              <a:lnSpc>
                <a:spcPct val="200000"/>
              </a:lnSpc>
            </a:pPr>
            <a:r>
              <a:rPr lang="zh-CN" altLang="en-US" sz="1600" b="1" i="0" dirty="0">
                <a:solidFill>
                  <a:schemeClr val="bg1"/>
                </a:solidFill>
                <a:effectLst/>
                <a:cs typeface="+mn-ea"/>
                <a:sym typeface="+mn-lt"/>
              </a:rPr>
              <a:t>市场调查就是指运用科学的方法，有目的地、有系统地收集、记录、整理有关市场营销信息和资料，分析市场情况，了解市场的现状及其发展趋势，为市场预测和营销决策提供客观的、正确的资料。</a:t>
            </a:r>
            <a:endParaRPr lang="zh-CN" altLang="en-US" sz="1600" b="1" i="0" dirty="0">
              <a:solidFill>
                <a:schemeClr val="bg1"/>
              </a:solidFill>
              <a:effectLst/>
              <a:cs typeface="+mn-ea"/>
              <a:sym typeface="+mn-lt"/>
            </a:endParaRPr>
          </a:p>
        </p:txBody>
      </p:sp>
      <p:sp>
        <p:nvSpPr>
          <p:cNvPr id="70" name="文本框 19"/>
          <p:cNvSpPr txBox="1"/>
          <p:nvPr/>
        </p:nvSpPr>
        <p:spPr>
          <a:xfrm>
            <a:off x="972820" y="4839970"/>
            <a:ext cx="2859405" cy="1050925"/>
          </a:xfrm>
          <a:prstGeom prst="rect">
            <a:avLst/>
          </a:prstGeom>
          <a:noFill/>
        </p:spPr>
        <p:txBody>
          <a:bodyPr wrap="square" rtlCol="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30000"/>
              </a:lnSpc>
            </a:pPr>
            <a:r>
              <a:rPr sz="1600" dirty="0">
                <a:solidFill>
                  <a:schemeClr val="tx2"/>
                </a:solidFill>
                <a:cs typeface="+mn-ea"/>
                <a:sym typeface="+mn-lt"/>
              </a:rPr>
              <a:t>企业从事生产经营活动的基本宗旨，应是创造性地满足消费者的现实需求和潜在需求。</a:t>
            </a:r>
            <a:endParaRPr lang="zh-CN" altLang="en-US" sz="1600" dirty="0">
              <a:solidFill>
                <a:schemeClr val="tx2"/>
              </a:solidFill>
              <a:cs typeface="+mn-ea"/>
              <a:sym typeface="+mn-lt"/>
            </a:endParaRPr>
          </a:p>
        </p:txBody>
      </p:sp>
      <p:sp>
        <p:nvSpPr>
          <p:cNvPr id="71" name="矩形 70"/>
          <p:cNvSpPr/>
          <p:nvPr/>
        </p:nvSpPr>
        <p:spPr>
          <a:xfrm>
            <a:off x="893445" y="4220845"/>
            <a:ext cx="2813050" cy="645160"/>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defRPr/>
            </a:pPr>
            <a:r>
              <a:rPr lang="zh-CN" altLang="en-US" b="1" dirty="0">
                <a:solidFill>
                  <a:schemeClr val="tx2"/>
                </a:solidFill>
                <a:cs typeface="+mn-ea"/>
                <a:sym typeface="+mn-lt"/>
              </a:rPr>
              <a:t>（一）市场调查是创业成功的前提和基础</a:t>
            </a:r>
            <a:endParaRPr lang="zh-CN" altLang="en-US" b="1" dirty="0">
              <a:solidFill>
                <a:schemeClr val="tx2"/>
              </a:solidFill>
              <a:cs typeface="+mn-ea"/>
              <a:sym typeface="+mn-lt"/>
            </a:endParaRPr>
          </a:p>
        </p:txBody>
      </p:sp>
      <p:sp>
        <p:nvSpPr>
          <p:cNvPr id="74" name="文本框 19"/>
          <p:cNvSpPr txBox="1"/>
          <p:nvPr/>
        </p:nvSpPr>
        <p:spPr>
          <a:xfrm>
            <a:off x="8338820" y="4800283"/>
            <a:ext cx="3077845" cy="1691005"/>
          </a:xfrm>
          <a:prstGeom prst="rect">
            <a:avLst/>
          </a:prstGeom>
          <a:noFill/>
        </p:spPr>
        <p:txBody>
          <a:bodyPr wrap="square" rtlCol="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30000"/>
              </a:lnSpc>
            </a:pPr>
            <a:r>
              <a:rPr sz="1600" dirty="0">
                <a:solidFill>
                  <a:schemeClr val="tx2"/>
                </a:solidFill>
                <a:cs typeface="+mn-ea"/>
                <a:sym typeface="+mn-lt"/>
              </a:rPr>
              <a:t>企业在确定生产发展方向、新产品开发方案、产品数量、技术性能、厂址选择等重要经营决策时，必须先考虑市场对企业产品的需求情况。</a:t>
            </a:r>
            <a:endParaRPr lang="zh-CN" altLang="en-US" sz="1600" dirty="0">
              <a:solidFill>
                <a:schemeClr val="tx2"/>
              </a:solidFill>
              <a:cs typeface="+mn-ea"/>
              <a:sym typeface="+mn-lt"/>
            </a:endParaRPr>
          </a:p>
        </p:txBody>
      </p:sp>
      <p:sp>
        <p:nvSpPr>
          <p:cNvPr id="75" name="矩形 74"/>
          <p:cNvSpPr/>
          <p:nvPr/>
        </p:nvSpPr>
        <p:spPr>
          <a:xfrm>
            <a:off x="8468360" y="4146550"/>
            <a:ext cx="2455545" cy="645160"/>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defRPr/>
            </a:pPr>
            <a:r>
              <a:rPr lang="zh-CN" altLang="en-US" b="1" dirty="0">
                <a:solidFill>
                  <a:schemeClr val="tx2"/>
                </a:solidFill>
                <a:cs typeface="+mn-ea"/>
                <a:sym typeface="+mn-lt"/>
              </a:rPr>
              <a:t>（二）市场调查是企业正确决策的基础</a:t>
            </a:r>
            <a:endParaRPr lang="zh-CN" altLang="en-US" b="1" dirty="0">
              <a:solidFill>
                <a:schemeClr val="tx2"/>
              </a:solidFill>
              <a:cs typeface="+mn-ea"/>
              <a:sym typeface="+mn-lt"/>
            </a:endParaRPr>
          </a:p>
        </p:txBody>
      </p:sp>
      <p:grpSp>
        <p:nvGrpSpPr>
          <p:cNvPr id="87" name="组合 86"/>
          <p:cNvGrpSpPr/>
          <p:nvPr/>
        </p:nvGrpSpPr>
        <p:grpSpPr>
          <a:xfrm>
            <a:off x="9478845" y="3522688"/>
            <a:ext cx="621705" cy="621705"/>
            <a:chOff x="5876164" y="3209164"/>
            <a:chExt cx="439673" cy="439673"/>
          </a:xfrm>
          <a:solidFill>
            <a:srgbClr val="006699"/>
          </a:solidFill>
        </p:grpSpPr>
        <p:sp>
          <p:nvSpPr>
            <p:cNvPr id="88" name="Oval 1179"/>
            <p:cNvSpPr>
              <a:spLocks noChangeArrowheads="1"/>
            </p:cNvSpPr>
            <p:nvPr/>
          </p:nvSpPr>
          <p:spPr bwMode="auto">
            <a:xfrm>
              <a:off x="5876164" y="3209164"/>
              <a:ext cx="439673" cy="439673"/>
            </a:xfrm>
            <a:prstGeom prst="ellipse">
              <a:avLst/>
            </a:prstGeom>
            <a:noFill/>
            <a:ln w="9525">
              <a:solidFill>
                <a:srgbClr val="006699"/>
              </a:solidFill>
              <a:round/>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cs typeface="+mn-ea"/>
                <a:sym typeface="+mn-lt"/>
              </a:endParaRPr>
            </a:p>
          </p:txBody>
        </p:sp>
        <p:sp>
          <p:nvSpPr>
            <p:cNvPr id="89" name="Freeform 1180"/>
            <p:cNvSpPr/>
            <p:nvPr/>
          </p:nvSpPr>
          <p:spPr bwMode="auto">
            <a:xfrm>
              <a:off x="6134795" y="3439469"/>
              <a:ext cx="46800" cy="61579"/>
            </a:xfrm>
            <a:custGeom>
              <a:avLst/>
              <a:gdLst>
                <a:gd name="T0" fmla="*/ 9 w 16"/>
                <a:gd name="T1" fmla="*/ 16 h 21"/>
                <a:gd name="T2" fmla="*/ 0 w 16"/>
                <a:gd name="T3" fmla="*/ 17 h 21"/>
                <a:gd name="T4" fmla="*/ 2 w 16"/>
                <a:gd name="T5" fmla="*/ 12 h 21"/>
                <a:gd name="T6" fmla="*/ 6 w 16"/>
                <a:gd name="T7" fmla="*/ 7 h 21"/>
                <a:gd name="T8" fmla="*/ 4 w 16"/>
                <a:gd name="T9" fmla="*/ 5 h 21"/>
                <a:gd name="T10" fmla="*/ 10 w 16"/>
                <a:gd name="T11" fmla="*/ 0 h 21"/>
                <a:gd name="T12" fmla="*/ 16 w 16"/>
                <a:gd name="T13" fmla="*/ 2 h 21"/>
                <a:gd name="T14" fmla="*/ 14 w 16"/>
                <a:gd name="T15" fmla="*/ 8 h 21"/>
                <a:gd name="T16" fmla="*/ 9 w 16"/>
                <a:gd name="T17" fmla="*/ 16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1">
                  <a:moveTo>
                    <a:pt x="9" y="16"/>
                  </a:moveTo>
                  <a:cubicBezTo>
                    <a:pt x="7" y="21"/>
                    <a:pt x="0" y="17"/>
                    <a:pt x="0" y="17"/>
                  </a:cubicBezTo>
                  <a:cubicBezTo>
                    <a:pt x="2" y="12"/>
                    <a:pt x="2" y="12"/>
                    <a:pt x="2" y="12"/>
                  </a:cubicBezTo>
                  <a:cubicBezTo>
                    <a:pt x="6" y="7"/>
                    <a:pt x="6" y="7"/>
                    <a:pt x="6" y="7"/>
                  </a:cubicBezTo>
                  <a:cubicBezTo>
                    <a:pt x="4" y="5"/>
                    <a:pt x="4" y="5"/>
                    <a:pt x="4" y="5"/>
                  </a:cubicBezTo>
                  <a:cubicBezTo>
                    <a:pt x="10" y="0"/>
                    <a:pt x="10" y="0"/>
                    <a:pt x="10" y="0"/>
                  </a:cubicBezTo>
                  <a:cubicBezTo>
                    <a:pt x="16" y="2"/>
                    <a:pt x="16" y="2"/>
                    <a:pt x="16" y="2"/>
                  </a:cubicBezTo>
                  <a:cubicBezTo>
                    <a:pt x="16" y="2"/>
                    <a:pt x="16" y="8"/>
                    <a:pt x="14" y="8"/>
                  </a:cubicBezTo>
                  <a:cubicBezTo>
                    <a:pt x="12" y="8"/>
                    <a:pt x="9" y="16"/>
                    <a:pt x="9"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cs typeface="+mn-ea"/>
                <a:sym typeface="+mn-lt"/>
              </a:endParaRPr>
            </a:p>
          </p:txBody>
        </p:sp>
        <p:sp>
          <p:nvSpPr>
            <p:cNvPr id="90" name="Freeform 1181"/>
            <p:cNvSpPr/>
            <p:nvPr/>
          </p:nvSpPr>
          <p:spPr bwMode="auto">
            <a:xfrm>
              <a:off x="6123711" y="3305227"/>
              <a:ext cx="128084" cy="251242"/>
            </a:xfrm>
            <a:custGeom>
              <a:avLst/>
              <a:gdLst>
                <a:gd name="T0" fmla="*/ 8 w 44"/>
                <a:gd name="T1" fmla="*/ 19 h 86"/>
                <a:gd name="T2" fmla="*/ 1 w 44"/>
                <a:gd name="T3" fmla="*/ 0 h 86"/>
                <a:gd name="T4" fmla="*/ 44 w 44"/>
                <a:gd name="T5" fmla="*/ 43 h 86"/>
                <a:gd name="T6" fmla="*/ 1 w 44"/>
                <a:gd name="T7" fmla="*/ 86 h 86"/>
                <a:gd name="T8" fmla="*/ 11 w 44"/>
                <a:gd name="T9" fmla="*/ 74 h 86"/>
                <a:gd name="T10" fmla="*/ 15 w 44"/>
                <a:gd name="T11" fmla="*/ 74 h 86"/>
                <a:gd name="T12" fmla="*/ 25 w 44"/>
                <a:gd name="T13" fmla="*/ 74 h 86"/>
                <a:gd name="T14" fmla="*/ 32 w 44"/>
                <a:gd name="T15" fmla="*/ 66 h 86"/>
                <a:gd name="T16" fmla="*/ 35 w 44"/>
                <a:gd name="T17" fmla="*/ 55 h 86"/>
                <a:gd name="T18" fmla="*/ 29 w 44"/>
                <a:gd name="T19" fmla="*/ 41 h 86"/>
                <a:gd name="T20" fmla="*/ 9 w 44"/>
                <a:gd name="T21" fmla="*/ 39 h 86"/>
                <a:gd name="T22" fmla="*/ 6 w 44"/>
                <a:gd name="T23" fmla="*/ 27 h 86"/>
                <a:gd name="T24" fmla="*/ 16 w 44"/>
                <a:gd name="T25" fmla="*/ 19 h 86"/>
                <a:gd name="T26" fmla="*/ 8 w 44"/>
                <a:gd name="T27" fmla="*/ 19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 h="86">
                  <a:moveTo>
                    <a:pt x="8" y="19"/>
                  </a:moveTo>
                  <a:cubicBezTo>
                    <a:pt x="6" y="20"/>
                    <a:pt x="1" y="0"/>
                    <a:pt x="1" y="0"/>
                  </a:cubicBezTo>
                  <a:cubicBezTo>
                    <a:pt x="25" y="0"/>
                    <a:pt x="44" y="19"/>
                    <a:pt x="44" y="43"/>
                  </a:cubicBezTo>
                  <a:cubicBezTo>
                    <a:pt x="44" y="66"/>
                    <a:pt x="25" y="86"/>
                    <a:pt x="1" y="86"/>
                  </a:cubicBezTo>
                  <a:cubicBezTo>
                    <a:pt x="1" y="86"/>
                    <a:pt x="6" y="78"/>
                    <a:pt x="11" y="74"/>
                  </a:cubicBezTo>
                  <a:cubicBezTo>
                    <a:pt x="15" y="71"/>
                    <a:pt x="15" y="74"/>
                    <a:pt x="15" y="74"/>
                  </a:cubicBezTo>
                  <a:cubicBezTo>
                    <a:pt x="25" y="74"/>
                    <a:pt x="25" y="74"/>
                    <a:pt x="25" y="74"/>
                  </a:cubicBezTo>
                  <a:cubicBezTo>
                    <a:pt x="25" y="74"/>
                    <a:pt x="31" y="69"/>
                    <a:pt x="32" y="66"/>
                  </a:cubicBezTo>
                  <a:cubicBezTo>
                    <a:pt x="32" y="63"/>
                    <a:pt x="33" y="58"/>
                    <a:pt x="35" y="55"/>
                  </a:cubicBezTo>
                  <a:cubicBezTo>
                    <a:pt x="37" y="51"/>
                    <a:pt x="29" y="47"/>
                    <a:pt x="29" y="41"/>
                  </a:cubicBezTo>
                  <a:cubicBezTo>
                    <a:pt x="29" y="35"/>
                    <a:pt x="14" y="37"/>
                    <a:pt x="9" y="39"/>
                  </a:cubicBezTo>
                  <a:cubicBezTo>
                    <a:pt x="4" y="40"/>
                    <a:pt x="0" y="24"/>
                    <a:pt x="6" y="27"/>
                  </a:cubicBezTo>
                  <a:cubicBezTo>
                    <a:pt x="13" y="30"/>
                    <a:pt x="15" y="26"/>
                    <a:pt x="16" y="19"/>
                  </a:cubicBezTo>
                  <a:cubicBezTo>
                    <a:pt x="17" y="13"/>
                    <a:pt x="11" y="19"/>
                    <a:pt x="8"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cs typeface="+mn-ea"/>
                <a:sym typeface="+mn-lt"/>
              </a:endParaRPr>
            </a:p>
          </p:txBody>
        </p:sp>
        <p:sp>
          <p:nvSpPr>
            <p:cNvPr id="91" name="Freeform 1182"/>
            <p:cNvSpPr>
              <a:spLocks noEditPoints="1"/>
            </p:cNvSpPr>
            <p:nvPr/>
          </p:nvSpPr>
          <p:spPr bwMode="auto">
            <a:xfrm>
              <a:off x="5942669" y="3279364"/>
              <a:ext cx="174884" cy="299273"/>
            </a:xfrm>
            <a:custGeom>
              <a:avLst/>
              <a:gdLst>
                <a:gd name="T0" fmla="*/ 25 w 60"/>
                <a:gd name="T1" fmla="*/ 30 h 103"/>
                <a:gd name="T2" fmla="*/ 5 w 60"/>
                <a:gd name="T3" fmla="*/ 52 h 103"/>
                <a:gd name="T4" fmla="*/ 25 w 60"/>
                <a:gd name="T5" fmla="*/ 74 h 103"/>
                <a:gd name="T6" fmla="*/ 20 w 60"/>
                <a:gd name="T7" fmla="*/ 52 h 103"/>
                <a:gd name="T8" fmla="*/ 25 w 60"/>
                <a:gd name="T9" fmla="*/ 30 h 103"/>
                <a:gd name="T10" fmla="*/ 51 w 60"/>
                <a:gd name="T11" fmla="*/ 103 h 103"/>
                <a:gd name="T12" fmla="*/ 0 w 60"/>
                <a:gd name="T13" fmla="*/ 52 h 103"/>
                <a:gd name="T14" fmla="*/ 0 w 60"/>
                <a:gd name="T15" fmla="*/ 52 h 103"/>
                <a:gd name="T16" fmla="*/ 0 w 60"/>
                <a:gd name="T17" fmla="*/ 52 h 103"/>
                <a:gd name="T18" fmla="*/ 51 w 60"/>
                <a:gd name="T19" fmla="*/ 0 h 103"/>
                <a:gd name="T20" fmla="*/ 60 w 60"/>
                <a:gd name="T21" fmla="*/ 1 h 103"/>
                <a:gd name="T22" fmla="*/ 60 w 60"/>
                <a:gd name="T23" fmla="*/ 2 h 103"/>
                <a:gd name="T24" fmla="*/ 60 w 60"/>
                <a:gd name="T25" fmla="*/ 6 h 103"/>
                <a:gd name="T26" fmla="*/ 60 w 60"/>
                <a:gd name="T27" fmla="*/ 7 h 103"/>
                <a:gd name="T28" fmla="*/ 37 w 60"/>
                <a:gd name="T29" fmla="*/ 21 h 103"/>
                <a:gd name="T30" fmla="*/ 48 w 60"/>
                <a:gd name="T31" fmla="*/ 19 h 103"/>
                <a:gd name="T32" fmla="*/ 60 w 60"/>
                <a:gd name="T33" fmla="*/ 21 h 103"/>
                <a:gd name="T34" fmla="*/ 60 w 60"/>
                <a:gd name="T35" fmla="*/ 26 h 103"/>
                <a:gd name="T36" fmla="*/ 47 w 60"/>
                <a:gd name="T37" fmla="*/ 24 h 103"/>
                <a:gd name="T38" fmla="*/ 32 w 60"/>
                <a:gd name="T39" fmla="*/ 27 h 103"/>
                <a:gd name="T40" fmla="*/ 25 w 60"/>
                <a:gd name="T41" fmla="*/ 52 h 103"/>
                <a:gd name="T42" fmla="*/ 32 w 60"/>
                <a:gd name="T43" fmla="*/ 77 h 103"/>
                <a:gd name="T44" fmla="*/ 47 w 60"/>
                <a:gd name="T45" fmla="*/ 79 h 103"/>
                <a:gd name="T46" fmla="*/ 60 w 60"/>
                <a:gd name="T47" fmla="*/ 78 h 103"/>
                <a:gd name="T48" fmla="*/ 60 w 60"/>
                <a:gd name="T49" fmla="*/ 83 h 103"/>
                <a:gd name="T50" fmla="*/ 48 w 60"/>
                <a:gd name="T51" fmla="*/ 84 h 103"/>
                <a:gd name="T52" fmla="*/ 37 w 60"/>
                <a:gd name="T53" fmla="*/ 83 h 103"/>
                <a:gd name="T54" fmla="*/ 60 w 60"/>
                <a:gd name="T55" fmla="*/ 97 h 103"/>
                <a:gd name="T56" fmla="*/ 60 w 60"/>
                <a:gd name="T57" fmla="*/ 98 h 103"/>
                <a:gd name="T58" fmla="*/ 60 w 60"/>
                <a:gd name="T59" fmla="*/ 102 h 103"/>
                <a:gd name="T60" fmla="*/ 60 w 60"/>
                <a:gd name="T61" fmla="*/ 103 h 103"/>
                <a:gd name="T62" fmla="*/ 51 w 60"/>
                <a:gd name="T63" fmla="*/ 103 h 103"/>
                <a:gd name="T64" fmla="*/ 50 w 60"/>
                <a:gd name="T65" fmla="*/ 5 h 103"/>
                <a:gd name="T66" fmla="*/ 6 w 60"/>
                <a:gd name="T67" fmla="*/ 41 h 103"/>
                <a:gd name="T68" fmla="*/ 29 w 60"/>
                <a:gd name="T69" fmla="*/ 23 h 103"/>
                <a:gd name="T70" fmla="*/ 50 w 60"/>
                <a:gd name="T71" fmla="*/ 5 h 103"/>
                <a:gd name="T72" fmla="*/ 50 w 60"/>
                <a:gd name="T73" fmla="*/ 99 h 103"/>
                <a:gd name="T74" fmla="*/ 29 w 60"/>
                <a:gd name="T75" fmla="*/ 81 h 103"/>
                <a:gd name="T76" fmla="*/ 6 w 60"/>
                <a:gd name="T77" fmla="*/ 62 h 103"/>
                <a:gd name="T78" fmla="*/ 50 w 60"/>
                <a:gd name="T79" fmla="*/ 99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0" h="103">
                  <a:moveTo>
                    <a:pt x="25" y="30"/>
                  </a:moveTo>
                  <a:cubicBezTo>
                    <a:pt x="16" y="35"/>
                    <a:pt x="9" y="42"/>
                    <a:pt x="5" y="52"/>
                  </a:cubicBezTo>
                  <a:cubicBezTo>
                    <a:pt x="9" y="61"/>
                    <a:pt x="16" y="69"/>
                    <a:pt x="25" y="74"/>
                  </a:cubicBezTo>
                  <a:cubicBezTo>
                    <a:pt x="22" y="67"/>
                    <a:pt x="20" y="60"/>
                    <a:pt x="20" y="52"/>
                  </a:cubicBezTo>
                  <a:cubicBezTo>
                    <a:pt x="20" y="44"/>
                    <a:pt x="22" y="36"/>
                    <a:pt x="25" y="30"/>
                  </a:cubicBezTo>
                  <a:close/>
                  <a:moveTo>
                    <a:pt x="51" y="103"/>
                  </a:moveTo>
                  <a:cubicBezTo>
                    <a:pt x="23" y="103"/>
                    <a:pt x="0" y="80"/>
                    <a:pt x="0" y="52"/>
                  </a:cubicBezTo>
                  <a:cubicBezTo>
                    <a:pt x="0" y="52"/>
                    <a:pt x="0" y="52"/>
                    <a:pt x="0" y="52"/>
                  </a:cubicBezTo>
                  <a:cubicBezTo>
                    <a:pt x="0" y="52"/>
                    <a:pt x="0" y="52"/>
                    <a:pt x="0" y="52"/>
                  </a:cubicBezTo>
                  <a:cubicBezTo>
                    <a:pt x="0" y="23"/>
                    <a:pt x="23" y="0"/>
                    <a:pt x="51" y="0"/>
                  </a:cubicBezTo>
                  <a:cubicBezTo>
                    <a:pt x="54" y="0"/>
                    <a:pt x="57" y="0"/>
                    <a:pt x="60" y="1"/>
                  </a:cubicBezTo>
                  <a:cubicBezTo>
                    <a:pt x="60" y="2"/>
                    <a:pt x="60" y="2"/>
                    <a:pt x="60" y="2"/>
                  </a:cubicBezTo>
                  <a:cubicBezTo>
                    <a:pt x="60" y="6"/>
                    <a:pt x="60" y="6"/>
                    <a:pt x="60" y="6"/>
                  </a:cubicBezTo>
                  <a:cubicBezTo>
                    <a:pt x="60" y="7"/>
                    <a:pt x="60" y="7"/>
                    <a:pt x="60" y="7"/>
                  </a:cubicBezTo>
                  <a:cubicBezTo>
                    <a:pt x="51" y="9"/>
                    <a:pt x="43" y="14"/>
                    <a:pt x="37" y="21"/>
                  </a:cubicBezTo>
                  <a:cubicBezTo>
                    <a:pt x="40" y="20"/>
                    <a:pt x="44" y="19"/>
                    <a:pt x="48" y="19"/>
                  </a:cubicBezTo>
                  <a:cubicBezTo>
                    <a:pt x="52" y="19"/>
                    <a:pt x="56" y="20"/>
                    <a:pt x="60" y="21"/>
                  </a:cubicBezTo>
                  <a:cubicBezTo>
                    <a:pt x="60" y="26"/>
                    <a:pt x="60" y="26"/>
                    <a:pt x="60" y="26"/>
                  </a:cubicBezTo>
                  <a:cubicBezTo>
                    <a:pt x="56" y="25"/>
                    <a:pt x="52" y="24"/>
                    <a:pt x="47" y="24"/>
                  </a:cubicBezTo>
                  <a:cubicBezTo>
                    <a:pt x="42" y="24"/>
                    <a:pt x="37" y="25"/>
                    <a:pt x="32" y="27"/>
                  </a:cubicBezTo>
                  <a:cubicBezTo>
                    <a:pt x="28" y="34"/>
                    <a:pt x="25" y="43"/>
                    <a:pt x="25" y="52"/>
                  </a:cubicBezTo>
                  <a:cubicBezTo>
                    <a:pt x="25" y="61"/>
                    <a:pt x="28" y="70"/>
                    <a:pt x="32" y="77"/>
                  </a:cubicBezTo>
                  <a:cubicBezTo>
                    <a:pt x="37" y="79"/>
                    <a:pt x="42" y="79"/>
                    <a:pt x="47" y="79"/>
                  </a:cubicBezTo>
                  <a:cubicBezTo>
                    <a:pt x="52" y="79"/>
                    <a:pt x="56" y="79"/>
                    <a:pt x="60" y="78"/>
                  </a:cubicBezTo>
                  <a:cubicBezTo>
                    <a:pt x="60" y="83"/>
                    <a:pt x="60" y="83"/>
                    <a:pt x="60" y="83"/>
                  </a:cubicBezTo>
                  <a:cubicBezTo>
                    <a:pt x="56" y="84"/>
                    <a:pt x="52" y="84"/>
                    <a:pt x="48" y="84"/>
                  </a:cubicBezTo>
                  <a:cubicBezTo>
                    <a:pt x="44" y="84"/>
                    <a:pt x="40" y="84"/>
                    <a:pt x="37" y="83"/>
                  </a:cubicBezTo>
                  <a:cubicBezTo>
                    <a:pt x="43" y="90"/>
                    <a:pt x="51" y="95"/>
                    <a:pt x="60" y="97"/>
                  </a:cubicBezTo>
                  <a:cubicBezTo>
                    <a:pt x="60" y="98"/>
                    <a:pt x="60" y="98"/>
                    <a:pt x="60" y="98"/>
                  </a:cubicBezTo>
                  <a:cubicBezTo>
                    <a:pt x="60" y="102"/>
                    <a:pt x="60" y="102"/>
                    <a:pt x="60" y="102"/>
                  </a:cubicBezTo>
                  <a:cubicBezTo>
                    <a:pt x="60" y="103"/>
                    <a:pt x="60" y="103"/>
                    <a:pt x="60" y="103"/>
                  </a:cubicBezTo>
                  <a:cubicBezTo>
                    <a:pt x="57" y="103"/>
                    <a:pt x="54" y="103"/>
                    <a:pt x="51" y="103"/>
                  </a:cubicBezTo>
                  <a:close/>
                  <a:moveTo>
                    <a:pt x="50" y="5"/>
                  </a:moveTo>
                  <a:cubicBezTo>
                    <a:pt x="29" y="5"/>
                    <a:pt x="10" y="21"/>
                    <a:pt x="6" y="41"/>
                  </a:cubicBezTo>
                  <a:cubicBezTo>
                    <a:pt x="11" y="33"/>
                    <a:pt x="20" y="26"/>
                    <a:pt x="29" y="23"/>
                  </a:cubicBezTo>
                  <a:cubicBezTo>
                    <a:pt x="35" y="15"/>
                    <a:pt x="42" y="9"/>
                    <a:pt x="50" y="5"/>
                  </a:cubicBezTo>
                  <a:close/>
                  <a:moveTo>
                    <a:pt x="50" y="99"/>
                  </a:moveTo>
                  <a:cubicBezTo>
                    <a:pt x="42" y="95"/>
                    <a:pt x="35" y="89"/>
                    <a:pt x="29" y="81"/>
                  </a:cubicBezTo>
                  <a:cubicBezTo>
                    <a:pt x="20" y="77"/>
                    <a:pt x="11" y="71"/>
                    <a:pt x="6" y="62"/>
                  </a:cubicBezTo>
                  <a:cubicBezTo>
                    <a:pt x="10" y="83"/>
                    <a:pt x="29" y="98"/>
                    <a:pt x="50" y="9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cs typeface="+mn-ea"/>
                <a:sym typeface="+mn-lt"/>
              </a:endParaRPr>
            </a:p>
          </p:txBody>
        </p:sp>
      </p:grpSp>
      <p:grpSp>
        <p:nvGrpSpPr>
          <p:cNvPr id="92" name="组合 91"/>
          <p:cNvGrpSpPr/>
          <p:nvPr/>
        </p:nvGrpSpPr>
        <p:grpSpPr>
          <a:xfrm>
            <a:off x="2087327" y="3558883"/>
            <a:ext cx="621705" cy="621705"/>
            <a:chOff x="5876164" y="3209163"/>
            <a:chExt cx="439673" cy="439673"/>
          </a:xfrm>
          <a:solidFill>
            <a:srgbClr val="006699"/>
          </a:solidFill>
        </p:grpSpPr>
        <p:sp>
          <p:nvSpPr>
            <p:cNvPr id="93" name="Oval 822"/>
            <p:cNvSpPr>
              <a:spLocks noChangeArrowheads="1"/>
            </p:cNvSpPr>
            <p:nvPr/>
          </p:nvSpPr>
          <p:spPr bwMode="auto">
            <a:xfrm>
              <a:off x="5876164" y="3209163"/>
              <a:ext cx="439673" cy="439673"/>
            </a:xfrm>
            <a:prstGeom prst="ellipse">
              <a:avLst/>
            </a:prstGeom>
            <a:noFill/>
            <a:ln w="9525">
              <a:solidFill>
                <a:srgbClr val="006699"/>
              </a:solidFill>
              <a:round/>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cs typeface="+mn-ea"/>
                <a:sym typeface="+mn-lt"/>
              </a:endParaRPr>
            </a:p>
          </p:txBody>
        </p:sp>
        <p:sp>
          <p:nvSpPr>
            <p:cNvPr id="94" name="Freeform 823"/>
            <p:cNvSpPr/>
            <p:nvPr/>
          </p:nvSpPr>
          <p:spPr bwMode="auto">
            <a:xfrm>
              <a:off x="6257952" y="3388973"/>
              <a:ext cx="32021" cy="6158"/>
            </a:xfrm>
            <a:custGeom>
              <a:avLst/>
              <a:gdLst>
                <a:gd name="T0" fmla="*/ 11 w 11"/>
                <a:gd name="T1" fmla="*/ 2 h 2"/>
                <a:gd name="T2" fmla="*/ 0 w 11"/>
                <a:gd name="T3" fmla="*/ 2 h 2"/>
                <a:gd name="T4" fmla="*/ 2 w 11"/>
                <a:gd name="T5" fmla="*/ 0 h 2"/>
                <a:gd name="T6" fmla="*/ 9 w 11"/>
                <a:gd name="T7" fmla="*/ 0 h 2"/>
                <a:gd name="T8" fmla="*/ 11 w 11"/>
                <a:gd name="T9" fmla="*/ 2 h 2"/>
              </a:gdLst>
              <a:ahLst/>
              <a:cxnLst>
                <a:cxn ang="0">
                  <a:pos x="T0" y="T1"/>
                </a:cxn>
                <a:cxn ang="0">
                  <a:pos x="T2" y="T3"/>
                </a:cxn>
                <a:cxn ang="0">
                  <a:pos x="T4" y="T5"/>
                </a:cxn>
                <a:cxn ang="0">
                  <a:pos x="T6" y="T7"/>
                </a:cxn>
                <a:cxn ang="0">
                  <a:pos x="T8" y="T9"/>
                </a:cxn>
              </a:cxnLst>
              <a:rect l="0" t="0" r="r" b="b"/>
              <a:pathLst>
                <a:path w="11" h="2">
                  <a:moveTo>
                    <a:pt x="11" y="2"/>
                  </a:moveTo>
                  <a:cubicBezTo>
                    <a:pt x="0" y="2"/>
                    <a:pt x="0" y="2"/>
                    <a:pt x="0" y="2"/>
                  </a:cubicBezTo>
                  <a:cubicBezTo>
                    <a:pt x="0" y="1"/>
                    <a:pt x="1" y="0"/>
                    <a:pt x="2" y="0"/>
                  </a:cubicBezTo>
                  <a:cubicBezTo>
                    <a:pt x="9" y="0"/>
                    <a:pt x="9" y="0"/>
                    <a:pt x="9" y="0"/>
                  </a:cubicBezTo>
                  <a:cubicBezTo>
                    <a:pt x="10" y="0"/>
                    <a:pt x="10" y="1"/>
                    <a:pt x="11"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cs typeface="+mn-ea"/>
                <a:sym typeface="+mn-lt"/>
              </a:endParaRPr>
            </a:p>
          </p:txBody>
        </p:sp>
        <p:sp>
          <p:nvSpPr>
            <p:cNvPr id="95" name="Freeform 824"/>
            <p:cNvSpPr/>
            <p:nvPr/>
          </p:nvSpPr>
          <p:spPr bwMode="auto">
            <a:xfrm>
              <a:off x="6257952" y="3448088"/>
              <a:ext cx="32021" cy="2463"/>
            </a:xfrm>
            <a:custGeom>
              <a:avLst/>
              <a:gdLst>
                <a:gd name="T0" fmla="*/ 11 w 11"/>
                <a:gd name="T1" fmla="*/ 0 h 1"/>
                <a:gd name="T2" fmla="*/ 9 w 11"/>
                <a:gd name="T3" fmla="*/ 1 h 1"/>
                <a:gd name="T4" fmla="*/ 2 w 11"/>
                <a:gd name="T5" fmla="*/ 1 h 1"/>
                <a:gd name="T6" fmla="*/ 0 w 11"/>
                <a:gd name="T7" fmla="*/ 0 h 1"/>
                <a:gd name="T8" fmla="*/ 11 w 11"/>
                <a:gd name="T9" fmla="*/ 0 h 1"/>
              </a:gdLst>
              <a:ahLst/>
              <a:cxnLst>
                <a:cxn ang="0">
                  <a:pos x="T0" y="T1"/>
                </a:cxn>
                <a:cxn ang="0">
                  <a:pos x="T2" y="T3"/>
                </a:cxn>
                <a:cxn ang="0">
                  <a:pos x="T4" y="T5"/>
                </a:cxn>
                <a:cxn ang="0">
                  <a:pos x="T6" y="T7"/>
                </a:cxn>
                <a:cxn ang="0">
                  <a:pos x="T8" y="T9"/>
                </a:cxn>
              </a:cxnLst>
              <a:rect l="0" t="0" r="r" b="b"/>
              <a:pathLst>
                <a:path w="11" h="1">
                  <a:moveTo>
                    <a:pt x="11" y="0"/>
                  </a:moveTo>
                  <a:cubicBezTo>
                    <a:pt x="10" y="1"/>
                    <a:pt x="10" y="1"/>
                    <a:pt x="9" y="1"/>
                  </a:cubicBezTo>
                  <a:cubicBezTo>
                    <a:pt x="2" y="1"/>
                    <a:pt x="2" y="1"/>
                    <a:pt x="2" y="1"/>
                  </a:cubicBezTo>
                  <a:cubicBezTo>
                    <a:pt x="1" y="1"/>
                    <a:pt x="0" y="1"/>
                    <a:pt x="0" y="0"/>
                  </a:cubicBezTo>
                  <a:lnTo>
                    <a:pt x="1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cs typeface="+mn-ea"/>
                <a:sym typeface="+mn-lt"/>
              </a:endParaRPr>
            </a:p>
          </p:txBody>
        </p:sp>
        <p:sp>
          <p:nvSpPr>
            <p:cNvPr id="96" name="Rectangle 825"/>
            <p:cNvSpPr>
              <a:spLocks noChangeArrowheads="1"/>
            </p:cNvSpPr>
            <p:nvPr/>
          </p:nvSpPr>
          <p:spPr bwMode="auto">
            <a:xfrm>
              <a:off x="6257952" y="3438236"/>
              <a:ext cx="32021" cy="61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cs typeface="+mn-ea"/>
                <a:sym typeface="+mn-lt"/>
              </a:endParaRPr>
            </a:p>
          </p:txBody>
        </p:sp>
        <p:sp>
          <p:nvSpPr>
            <p:cNvPr id="97" name="Rectangle 826"/>
            <p:cNvSpPr>
              <a:spLocks noChangeArrowheads="1"/>
            </p:cNvSpPr>
            <p:nvPr/>
          </p:nvSpPr>
          <p:spPr bwMode="auto">
            <a:xfrm>
              <a:off x="6257952" y="3429614"/>
              <a:ext cx="32021" cy="61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cs typeface="+mn-ea"/>
                <a:sym typeface="+mn-lt"/>
              </a:endParaRPr>
            </a:p>
          </p:txBody>
        </p:sp>
        <p:sp>
          <p:nvSpPr>
            <p:cNvPr id="98" name="Rectangle 827"/>
            <p:cNvSpPr>
              <a:spLocks noChangeArrowheads="1"/>
            </p:cNvSpPr>
            <p:nvPr/>
          </p:nvSpPr>
          <p:spPr bwMode="auto">
            <a:xfrm>
              <a:off x="6257952" y="3420994"/>
              <a:ext cx="32021" cy="61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cs typeface="+mn-ea"/>
                <a:sym typeface="+mn-lt"/>
              </a:endParaRPr>
            </a:p>
          </p:txBody>
        </p:sp>
        <p:sp>
          <p:nvSpPr>
            <p:cNvPr id="99" name="Rectangle 828"/>
            <p:cNvSpPr>
              <a:spLocks noChangeArrowheads="1"/>
            </p:cNvSpPr>
            <p:nvPr/>
          </p:nvSpPr>
          <p:spPr bwMode="auto">
            <a:xfrm>
              <a:off x="6257952" y="3416067"/>
              <a:ext cx="32021" cy="2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cs typeface="+mn-ea"/>
                <a:sym typeface="+mn-lt"/>
              </a:endParaRPr>
            </a:p>
          </p:txBody>
        </p:sp>
        <p:sp>
          <p:nvSpPr>
            <p:cNvPr id="100" name="Rectangle 829"/>
            <p:cNvSpPr>
              <a:spLocks noChangeArrowheads="1"/>
            </p:cNvSpPr>
            <p:nvPr/>
          </p:nvSpPr>
          <p:spPr bwMode="auto">
            <a:xfrm>
              <a:off x="6257952" y="3406215"/>
              <a:ext cx="32021" cy="369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cs typeface="+mn-ea"/>
                <a:sym typeface="+mn-lt"/>
              </a:endParaRPr>
            </a:p>
          </p:txBody>
        </p:sp>
        <p:sp>
          <p:nvSpPr>
            <p:cNvPr id="101" name="Rectangle 830"/>
            <p:cNvSpPr>
              <a:spLocks noChangeArrowheads="1"/>
            </p:cNvSpPr>
            <p:nvPr/>
          </p:nvSpPr>
          <p:spPr bwMode="auto">
            <a:xfrm>
              <a:off x="6257952" y="3397593"/>
              <a:ext cx="32021" cy="61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cs typeface="+mn-ea"/>
                <a:sym typeface="+mn-lt"/>
              </a:endParaRPr>
            </a:p>
          </p:txBody>
        </p:sp>
        <p:sp>
          <p:nvSpPr>
            <p:cNvPr id="102" name="Rectangle 831"/>
            <p:cNvSpPr>
              <a:spLocks noChangeArrowheads="1"/>
            </p:cNvSpPr>
            <p:nvPr/>
          </p:nvSpPr>
          <p:spPr bwMode="auto">
            <a:xfrm>
              <a:off x="6166816" y="3424688"/>
              <a:ext cx="38179" cy="86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cs typeface="+mn-ea"/>
                <a:sym typeface="+mn-lt"/>
              </a:endParaRPr>
            </a:p>
          </p:txBody>
        </p:sp>
        <p:sp>
          <p:nvSpPr>
            <p:cNvPr id="103" name="Freeform 832"/>
            <p:cNvSpPr/>
            <p:nvPr/>
          </p:nvSpPr>
          <p:spPr bwMode="auto">
            <a:xfrm>
              <a:off x="6138490" y="3482572"/>
              <a:ext cx="34484" cy="34484"/>
            </a:xfrm>
            <a:custGeom>
              <a:avLst/>
              <a:gdLst>
                <a:gd name="T0" fmla="*/ 28 w 28"/>
                <a:gd name="T1" fmla="*/ 24 h 28"/>
                <a:gd name="T2" fmla="*/ 23 w 28"/>
                <a:gd name="T3" fmla="*/ 28 h 28"/>
                <a:gd name="T4" fmla="*/ 0 w 28"/>
                <a:gd name="T5" fmla="*/ 5 h 28"/>
                <a:gd name="T6" fmla="*/ 4 w 28"/>
                <a:gd name="T7" fmla="*/ 0 h 28"/>
                <a:gd name="T8" fmla="*/ 28 w 28"/>
                <a:gd name="T9" fmla="*/ 24 h 28"/>
              </a:gdLst>
              <a:ahLst/>
              <a:cxnLst>
                <a:cxn ang="0">
                  <a:pos x="T0" y="T1"/>
                </a:cxn>
                <a:cxn ang="0">
                  <a:pos x="T2" y="T3"/>
                </a:cxn>
                <a:cxn ang="0">
                  <a:pos x="T4" y="T5"/>
                </a:cxn>
                <a:cxn ang="0">
                  <a:pos x="T6" y="T7"/>
                </a:cxn>
                <a:cxn ang="0">
                  <a:pos x="T8" y="T9"/>
                </a:cxn>
              </a:cxnLst>
              <a:rect l="0" t="0" r="r" b="b"/>
              <a:pathLst>
                <a:path w="28" h="28">
                  <a:moveTo>
                    <a:pt x="28" y="24"/>
                  </a:moveTo>
                  <a:lnTo>
                    <a:pt x="23" y="28"/>
                  </a:lnTo>
                  <a:lnTo>
                    <a:pt x="0" y="5"/>
                  </a:lnTo>
                  <a:lnTo>
                    <a:pt x="4" y="0"/>
                  </a:lnTo>
                  <a:lnTo>
                    <a:pt x="28"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cs typeface="+mn-ea"/>
                <a:sym typeface="+mn-lt"/>
              </a:endParaRPr>
            </a:p>
          </p:txBody>
        </p:sp>
        <p:sp>
          <p:nvSpPr>
            <p:cNvPr id="104" name="Freeform 833"/>
            <p:cNvSpPr/>
            <p:nvPr/>
          </p:nvSpPr>
          <p:spPr bwMode="auto">
            <a:xfrm>
              <a:off x="6140953" y="3345867"/>
              <a:ext cx="34484" cy="34484"/>
            </a:xfrm>
            <a:custGeom>
              <a:avLst/>
              <a:gdLst>
                <a:gd name="T0" fmla="*/ 5 w 28"/>
                <a:gd name="T1" fmla="*/ 28 h 28"/>
                <a:gd name="T2" fmla="*/ 0 w 28"/>
                <a:gd name="T3" fmla="*/ 23 h 28"/>
                <a:gd name="T4" fmla="*/ 24 w 28"/>
                <a:gd name="T5" fmla="*/ 0 h 28"/>
                <a:gd name="T6" fmla="*/ 28 w 28"/>
                <a:gd name="T7" fmla="*/ 5 h 28"/>
                <a:gd name="T8" fmla="*/ 5 w 28"/>
                <a:gd name="T9" fmla="*/ 28 h 28"/>
              </a:gdLst>
              <a:ahLst/>
              <a:cxnLst>
                <a:cxn ang="0">
                  <a:pos x="T0" y="T1"/>
                </a:cxn>
                <a:cxn ang="0">
                  <a:pos x="T2" y="T3"/>
                </a:cxn>
                <a:cxn ang="0">
                  <a:pos x="T4" y="T5"/>
                </a:cxn>
                <a:cxn ang="0">
                  <a:pos x="T6" y="T7"/>
                </a:cxn>
                <a:cxn ang="0">
                  <a:pos x="T8" y="T9"/>
                </a:cxn>
              </a:cxnLst>
              <a:rect l="0" t="0" r="r" b="b"/>
              <a:pathLst>
                <a:path w="28" h="28">
                  <a:moveTo>
                    <a:pt x="5" y="28"/>
                  </a:moveTo>
                  <a:lnTo>
                    <a:pt x="0" y="23"/>
                  </a:lnTo>
                  <a:lnTo>
                    <a:pt x="24" y="0"/>
                  </a:lnTo>
                  <a:lnTo>
                    <a:pt x="28" y="5"/>
                  </a:lnTo>
                  <a:lnTo>
                    <a:pt x="5"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cs typeface="+mn-ea"/>
                <a:sym typeface="+mn-lt"/>
              </a:endParaRPr>
            </a:p>
          </p:txBody>
        </p:sp>
        <p:sp>
          <p:nvSpPr>
            <p:cNvPr id="105" name="Rectangle 834"/>
            <p:cNvSpPr>
              <a:spLocks noChangeArrowheads="1"/>
            </p:cNvSpPr>
            <p:nvPr/>
          </p:nvSpPr>
          <p:spPr bwMode="auto">
            <a:xfrm>
              <a:off x="6089227" y="3502278"/>
              <a:ext cx="8621" cy="4187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cs typeface="+mn-ea"/>
                <a:sym typeface="+mn-lt"/>
              </a:endParaRPr>
            </a:p>
          </p:txBody>
        </p:sp>
        <p:sp>
          <p:nvSpPr>
            <p:cNvPr id="106" name="Rectangle 835"/>
            <p:cNvSpPr>
              <a:spLocks noChangeArrowheads="1"/>
            </p:cNvSpPr>
            <p:nvPr/>
          </p:nvSpPr>
          <p:spPr bwMode="auto">
            <a:xfrm>
              <a:off x="6089227" y="3316309"/>
              <a:ext cx="8621" cy="4064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cs typeface="+mn-ea"/>
                <a:sym typeface="+mn-lt"/>
              </a:endParaRPr>
            </a:p>
          </p:txBody>
        </p:sp>
        <p:sp>
          <p:nvSpPr>
            <p:cNvPr id="107" name="Freeform 836"/>
            <p:cNvSpPr>
              <a:spLocks noEditPoints="1"/>
            </p:cNvSpPr>
            <p:nvPr/>
          </p:nvSpPr>
          <p:spPr bwMode="auto">
            <a:xfrm>
              <a:off x="6074448" y="3380351"/>
              <a:ext cx="36947" cy="67737"/>
            </a:xfrm>
            <a:custGeom>
              <a:avLst/>
              <a:gdLst>
                <a:gd name="T0" fmla="*/ 0 w 13"/>
                <a:gd name="T1" fmla="*/ 17 h 23"/>
                <a:gd name="T2" fmla="*/ 4 w 13"/>
                <a:gd name="T3" fmla="*/ 11 h 23"/>
                <a:gd name="T4" fmla="*/ 6 w 13"/>
                <a:gd name="T5" fmla="*/ 0 h 23"/>
                <a:gd name="T6" fmla="*/ 9 w 13"/>
                <a:gd name="T7" fmla="*/ 11 h 23"/>
                <a:gd name="T8" fmla="*/ 13 w 13"/>
                <a:gd name="T9" fmla="*/ 17 h 23"/>
                <a:gd name="T10" fmla="*/ 6 w 13"/>
                <a:gd name="T11" fmla="*/ 23 h 23"/>
                <a:gd name="T12" fmla="*/ 0 w 13"/>
                <a:gd name="T13" fmla="*/ 17 h 23"/>
                <a:gd name="T14" fmla="*/ 6 w 13"/>
                <a:gd name="T15" fmla="*/ 13 h 23"/>
                <a:gd name="T16" fmla="*/ 3 w 13"/>
                <a:gd name="T17" fmla="*/ 16 h 23"/>
                <a:gd name="T18" fmla="*/ 6 w 13"/>
                <a:gd name="T19" fmla="*/ 20 h 23"/>
                <a:gd name="T20" fmla="*/ 10 w 13"/>
                <a:gd name="T21" fmla="*/ 16 h 23"/>
                <a:gd name="T22" fmla="*/ 6 w 13"/>
                <a:gd name="T23" fmla="*/ 1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 h="23">
                  <a:moveTo>
                    <a:pt x="0" y="17"/>
                  </a:moveTo>
                  <a:cubicBezTo>
                    <a:pt x="0" y="14"/>
                    <a:pt x="1" y="12"/>
                    <a:pt x="4" y="11"/>
                  </a:cubicBezTo>
                  <a:cubicBezTo>
                    <a:pt x="6" y="0"/>
                    <a:pt x="6" y="0"/>
                    <a:pt x="6" y="0"/>
                  </a:cubicBezTo>
                  <a:cubicBezTo>
                    <a:pt x="9" y="11"/>
                    <a:pt x="9" y="11"/>
                    <a:pt x="9" y="11"/>
                  </a:cubicBezTo>
                  <a:cubicBezTo>
                    <a:pt x="11" y="12"/>
                    <a:pt x="13" y="14"/>
                    <a:pt x="13" y="17"/>
                  </a:cubicBezTo>
                  <a:cubicBezTo>
                    <a:pt x="13" y="20"/>
                    <a:pt x="10" y="23"/>
                    <a:pt x="6" y="23"/>
                  </a:cubicBezTo>
                  <a:cubicBezTo>
                    <a:pt x="3" y="23"/>
                    <a:pt x="0" y="20"/>
                    <a:pt x="0" y="17"/>
                  </a:cubicBezTo>
                  <a:close/>
                  <a:moveTo>
                    <a:pt x="6" y="13"/>
                  </a:moveTo>
                  <a:cubicBezTo>
                    <a:pt x="4" y="13"/>
                    <a:pt x="3" y="14"/>
                    <a:pt x="3" y="16"/>
                  </a:cubicBezTo>
                  <a:cubicBezTo>
                    <a:pt x="3" y="18"/>
                    <a:pt x="4" y="20"/>
                    <a:pt x="6" y="20"/>
                  </a:cubicBezTo>
                  <a:cubicBezTo>
                    <a:pt x="8" y="20"/>
                    <a:pt x="10" y="18"/>
                    <a:pt x="10" y="16"/>
                  </a:cubicBezTo>
                  <a:cubicBezTo>
                    <a:pt x="10" y="14"/>
                    <a:pt x="8" y="13"/>
                    <a:pt x="6"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cs typeface="+mn-ea"/>
                <a:sym typeface="+mn-lt"/>
              </a:endParaRPr>
            </a:p>
          </p:txBody>
        </p:sp>
        <p:sp>
          <p:nvSpPr>
            <p:cNvPr id="108" name="Freeform 837"/>
            <p:cNvSpPr/>
            <p:nvPr/>
          </p:nvSpPr>
          <p:spPr bwMode="auto">
            <a:xfrm>
              <a:off x="6010406" y="3480109"/>
              <a:ext cx="32021" cy="32021"/>
            </a:xfrm>
            <a:custGeom>
              <a:avLst/>
              <a:gdLst>
                <a:gd name="T0" fmla="*/ 26 w 26"/>
                <a:gd name="T1" fmla="*/ 4 h 26"/>
                <a:gd name="T2" fmla="*/ 4 w 26"/>
                <a:gd name="T3" fmla="*/ 26 h 26"/>
                <a:gd name="T4" fmla="*/ 0 w 26"/>
                <a:gd name="T5" fmla="*/ 21 h 26"/>
                <a:gd name="T6" fmla="*/ 21 w 26"/>
                <a:gd name="T7" fmla="*/ 0 h 26"/>
                <a:gd name="T8" fmla="*/ 26 w 26"/>
                <a:gd name="T9" fmla="*/ 4 h 26"/>
              </a:gdLst>
              <a:ahLst/>
              <a:cxnLst>
                <a:cxn ang="0">
                  <a:pos x="T0" y="T1"/>
                </a:cxn>
                <a:cxn ang="0">
                  <a:pos x="T2" y="T3"/>
                </a:cxn>
                <a:cxn ang="0">
                  <a:pos x="T4" y="T5"/>
                </a:cxn>
                <a:cxn ang="0">
                  <a:pos x="T6" y="T7"/>
                </a:cxn>
                <a:cxn ang="0">
                  <a:pos x="T8" y="T9"/>
                </a:cxn>
              </a:cxnLst>
              <a:rect l="0" t="0" r="r" b="b"/>
              <a:pathLst>
                <a:path w="26" h="26">
                  <a:moveTo>
                    <a:pt x="26" y="4"/>
                  </a:moveTo>
                  <a:lnTo>
                    <a:pt x="4" y="26"/>
                  </a:lnTo>
                  <a:lnTo>
                    <a:pt x="0" y="21"/>
                  </a:lnTo>
                  <a:lnTo>
                    <a:pt x="21" y="0"/>
                  </a:lnTo>
                  <a:lnTo>
                    <a:pt x="26"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cs typeface="+mn-ea"/>
                <a:sym typeface="+mn-lt"/>
              </a:endParaRPr>
            </a:p>
          </p:txBody>
        </p:sp>
        <p:sp>
          <p:nvSpPr>
            <p:cNvPr id="109" name="Freeform 838"/>
            <p:cNvSpPr/>
            <p:nvPr/>
          </p:nvSpPr>
          <p:spPr bwMode="auto">
            <a:xfrm>
              <a:off x="6006711" y="3352025"/>
              <a:ext cx="32021" cy="32021"/>
            </a:xfrm>
            <a:custGeom>
              <a:avLst/>
              <a:gdLst>
                <a:gd name="T0" fmla="*/ 26 w 26"/>
                <a:gd name="T1" fmla="*/ 21 h 26"/>
                <a:gd name="T2" fmla="*/ 22 w 26"/>
                <a:gd name="T3" fmla="*/ 26 h 26"/>
                <a:gd name="T4" fmla="*/ 0 w 26"/>
                <a:gd name="T5" fmla="*/ 4 h 26"/>
                <a:gd name="T6" fmla="*/ 5 w 26"/>
                <a:gd name="T7" fmla="*/ 0 h 26"/>
                <a:gd name="T8" fmla="*/ 26 w 26"/>
                <a:gd name="T9" fmla="*/ 21 h 26"/>
              </a:gdLst>
              <a:ahLst/>
              <a:cxnLst>
                <a:cxn ang="0">
                  <a:pos x="T0" y="T1"/>
                </a:cxn>
                <a:cxn ang="0">
                  <a:pos x="T2" y="T3"/>
                </a:cxn>
                <a:cxn ang="0">
                  <a:pos x="T4" y="T5"/>
                </a:cxn>
                <a:cxn ang="0">
                  <a:pos x="T6" y="T7"/>
                </a:cxn>
                <a:cxn ang="0">
                  <a:pos x="T8" y="T9"/>
                </a:cxn>
              </a:cxnLst>
              <a:rect l="0" t="0" r="r" b="b"/>
              <a:pathLst>
                <a:path w="26" h="26">
                  <a:moveTo>
                    <a:pt x="26" y="21"/>
                  </a:moveTo>
                  <a:lnTo>
                    <a:pt x="22" y="26"/>
                  </a:lnTo>
                  <a:lnTo>
                    <a:pt x="0" y="4"/>
                  </a:lnTo>
                  <a:lnTo>
                    <a:pt x="5" y="0"/>
                  </a:lnTo>
                  <a:lnTo>
                    <a:pt x="26" y="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cs typeface="+mn-ea"/>
                <a:sym typeface="+mn-lt"/>
              </a:endParaRPr>
            </a:p>
          </p:txBody>
        </p:sp>
        <p:sp>
          <p:nvSpPr>
            <p:cNvPr id="110" name="Rectangle 839"/>
            <p:cNvSpPr>
              <a:spLocks noChangeArrowheads="1"/>
            </p:cNvSpPr>
            <p:nvPr/>
          </p:nvSpPr>
          <p:spPr bwMode="auto">
            <a:xfrm>
              <a:off x="5978385" y="3424688"/>
              <a:ext cx="40642" cy="86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cs typeface="+mn-ea"/>
                <a:sym typeface="+mn-lt"/>
              </a:endParaRPr>
            </a:p>
          </p:txBody>
        </p:sp>
        <p:sp>
          <p:nvSpPr>
            <p:cNvPr id="111" name="Freeform 840"/>
            <p:cNvSpPr>
              <a:spLocks noEditPoints="1"/>
            </p:cNvSpPr>
            <p:nvPr/>
          </p:nvSpPr>
          <p:spPr bwMode="auto">
            <a:xfrm>
              <a:off x="5946364" y="3281825"/>
              <a:ext cx="305431" cy="294347"/>
            </a:xfrm>
            <a:custGeom>
              <a:avLst/>
              <a:gdLst>
                <a:gd name="T0" fmla="*/ 50 w 105"/>
                <a:gd name="T1" fmla="*/ 101 h 101"/>
                <a:gd name="T2" fmla="*/ 0 w 105"/>
                <a:gd name="T3" fmla="*/ 51 h 101"/>
                <a:gd name="T4" fmla="*/ 50 w 105"/>
                <a:gd name="T5" fmla="*/ 0 h 101"/>
                <a:gd name="T6" fmla="*/ 100 w 105"/>
                <a:gd name="T7" fmla="*/ 45 h 101"/>
                <a:gd name="T8" fmla="*/ 105 w 105"/>
                <a:gd name="T9" fmla="*/ 45 h 101"/>
                <a:gd name="T10" fmla="*/ 105 w 105"/>
                <a:gd name="T11" fmla="*/ 51 h 101"/>
                <a:gd name="T12" fmla="*/ 101 w 105"/>
                <a:gd name="T13" fmla="*/ 51 h 101"/>
                <a:gd name="T14" fmla="*/ 50 w 105"/>
                <a:gd name="T15" fmla="*/ 101 h 101"/>
                <a:gd name="T16" fmla="*/ 93 w 105"/>
                <a:gd name="T17" fmla="*/ 51 h 101"/>
                <a:gd name="T18" fmla="*/ 50 w 105"/>
                <a:gd name="T19" fmla="*/ 8 h 101"/>
                <a:gd name="T20" fmla="*/ 8 w 105"/>
                <a:gd name="T21" fmla="*/ 51 h 101"/>
                <a:gd name="T22" fmla="*/ 50 w 105"/>
                <a:gd name="T23" fmla="*/ 93 h 101"/>
                <a:gd name="T24" fmla="*/ 93 w 105"/>
                <a:gd name="T25" fmla="*/ 51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5" h="101">
                  <a:moveTo>
                    <a:pt x="50" y="101"/>
                  </a:moveTo>
                  <a:cubicBezTo>
                    <a:pt x="22" y="101"/>
                    <a:pt x="0" y="78"/>
                    <a:pt x="0" y="51"/>
                  </a:cubicBezTo>
                  <a:cubicBezTo>
                    <a:pt x="0" y="23"/>
                    <a:pt x="22" y="0"/>
                    <a:pt x="50" y="0"/>
                  </a:cubicBezTo>
                  <a:cubicBezTo>
                    <a:pt x="76" y="0"/>
                    <a:pt x="98" y="20"/>
                    <a:pt x="100" y="45"/>
                  </a:cubicBezTo>
                  <a:cubicBezTo>
                    <a:pt x="105" y="45"/>
                    <a:pt x="105" y="45"/>
                    <a:pt x="105" y="45"/>
                  </a:cubicBezTo>
                  <a:cubicBezTo>
                    <a:pt x="105" y="51"/>
                    <a:pt x="105" y="51"/>
                    <a:pt x="105" y="51"/>
                  </a:cubicBezTo>
                  <a:cubicBezTo>
                    <a:pt x="101" y="51"/>
                    <a:pt x="101" y="51"/>
                    <a:pt x="101" y="51"/>
                  </a:cubicBezTo>
                  <a:cubicBezTo>
                    <a:pt x="101" y="78"/>
                    <a:pt x="78" y="101"/>
                    <a:pt x="50" y="101"/>
                  </a:cubicBezTo>
                  <a:close/>
                  <a:moveTo>
                    <a:pt x="93" y="51"/>
                  </a:moveTo>
                  <a:cubicBezTo>
                    <a:pt x="93" y="27"/>
                    <a:pt x="74" y="8"/>
                    <a:pt x="50" y="8"/>
                  </a:cubicBezTo>
                  <a:cubicBezTo>
                    <a:pt x="27" y="8"/>
                    <a:pt x="8" y="27"/>
                    <a:pt x="8" y="51"/>
                  </a:cubicBezTo>
                  <a:cubicBezTo>
                    <a:pt x="8" y="74"/>
                    <a:pt x="27" y="93"/>
                    <a:pt x="50" y="93"/>
                  </a:cubicBezTo>
                  <a:cubicBezTo>
                    <a:pt x="74" y="93"/>
                    <a:pt x="93" y="74"/>
                    <a:pt x="93" y="5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cs typeface="+mn-ea"/>
                <a:sym typeface="+mn-lt"/>
              </a:endParaRPr>
            </a:p>
          </p:txBody>
        </p:sp>
      </p:grpSp>
      <p:pic>
        <p:nvPicPr>
          <p:cNvPr id="6" name="图片 5"/>
          <p:cNvPicPr>
            <a:picLocks noChangeAspect="1"/>
          </p:cNvPicPr>
          <p:nvPr/>
        </p:nvPicPr>
        <p:blipFill>
          <a:blip r:embed="rId1"/>
          <a:stretch>
            <a:fillRect/>
          </a:stretch>
        </p:blipFill>
        <p:spPr>
          <a:xfrm>
            <a:off x="4106545" y="3873500"/>
            <a:ext cx="4015740" cy="267462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a:spLocks noChangeArrowheads="1"/>
          </p:cNvSpPr>
          <p:nvPr/>
        </p:nvSpPr>
        <p:spPr bwMode="auto">
          <a:xfrm>
            <a:off x="1162986" y="415924"/>
            <a:ext cx="4400226" cy="50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1">
              <a:defRPr/>
            </a:pPr>
            <a:r>
              <a:rPr sz="2665" dirty="0">
                <a:solidFill>
                  <a:schemeClr val="tx2">
                    <a:lumMod val="75000"/>
                  </a:schemeClr>
                </a:solidFill>
                <a:cs typeface="+mn-ea"/>
                <a:sym typeface="+mn-lt"/>
              </a:rPr>
              <a:t>二、市场调查的作用</a:t>
            </a:r>
            <a:endParaRPr lang="zh-CN" altLang="en-US" sz="2665" dirty="0">
              <a:solidFill>
                <a:schemeClr val="tx2">
                  <a:lumMod val="75000"/>
                </a:schemeClr>
              </a:solidFill>
              <a:cs typeface="+mn-ea"/>
              <a:sym typeface="+mn-lt"/>
            </a:endParaRPr>
          </a:p>
        </p:txBody>
      </p:sp>
      <p:grpSp>
        <p:nvGrpSpPr>
          <p:cNvPr id="5" name="组合 4"/>
          <p:cNvGrpSpPr/>
          <p:nvPr/>
        </p:nvGrpSpPr>
        <p:grpSpPr>
          <a:xfrm>
            <a:off x="446185" y="415924"/>
            <a:ext cx="644977" cy="502766"/>
            <a:chOff x="8418286" y="1219200"/>
            <a:chExt cx="1368552" cy="1066800"/>
          </a:xfrm>
        </p:grpSpPr>
        <p:sp>
          <p:nvSpPr>
            <p:cNvPr id="3" name="平行四边形 2"/>
            <p:cNvSpPr/>
            <p:nvPr/>
          </p:nvSpPr>
          <p:spPr>
            <a:xfrm>
              <a:off x="8418286" y="1219200"/>
              <a:ext cx="1216152" cy="914400"/>
            </a:xfrm>
            <a:prstGeom prst="parallelogram">
              <a:avLst/>
            </a:prstGeom>
            <a:solidFill>
              <a:schemeClr val="tx2"/>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平行四边形 3"/>
            <p:cNvSpPr/>
            <p:nvPr/>
          </p:nvSpPr>
          <p:spPr>
            <a:xfrm>
              <a:off x="8570686" y="1371600"/>
              <a:ext cx="1216152" cy="914400"/>
            </a:xfrm>
            <a:prstGeom prst="parallelogram">
              <a:avLst/>
            </a:prstGeom>
            <a:solidFill>
              <a:srgbClr val="006699"/>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9" name="组合 8"/>
          <p:cNvGrpSpPr/>
          <p:nvPr/>
        </p:nvGrpSpPr>
        <p:grpSpPr>
          <a:xfrm>
            <a:off x="1162050" y="1698625"/>
            <a:ext cx="6653530" cy="3994150"/>
            <a:chOff x="1643179" y="1325359"/>
            <a:chExt cx="6320926" cy="3993941"/>
          </a:xfrm>
        </p:grpSpPr>
        <p:sp>
          <p:nvSpPr>
            <p:cNvPr id="6" name="箭头: 环形 5"/>
            <p:cNvSpPr/>
            <p:nvPr/>
          </p:nvSpPr>
          <p:spPr>
            <a:xfrm>
              <a:off x="1643179" y="2000273"/>
              <a:ext cx="3439840" cy="3319027"/>
            </a:xfrm>
            <a:prstGeom prst="circularArrow">
              <a:avLst>
                <a:gd name="adj1" fmla="val 22120"/>
                <a:gd name="adj2" fmla="val 157868"/>
                <a:gd name="adj3" fmla="val 20694635"/>
                <a:gd name="adj4" fmla="val 1340979"/>
                <a:gd name="adj5" fmla="val 758"/>
              </a:avLst>
            </a:prstGeom>
            <a:solidFill>
              <a:srgbClr val="0066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75000"/>
                    <a:lumOff val="25000"/>
                  </a:schemeClr>
                </a:solidFill>
                <a:cs typeface="+mn-ea"/>
                <a:sym typeface="+mn-lt"/>
              </a:endParaRPr>
            </a:p>
          </p:txBody>
        </p:sp>
        <p:sp>
          <p:nvSpPr>
            <p:cNvPr id="7" name="箭头: 环形 6"/>
            <p:cNvSpPr/>
            <p:nvPr/>
          </p:nvSpPr>
          <p:spPr>
            <a:xfrm>
              <a:off x="4524265" y="1325359"/>
              <a:ext cx="3439840" cy="3319027"/>
            </a:xfrm>
            <a:prstGeom prst="circularArrow">
              <a:avLst>
                <a:gd name="adj1" fmla="val 22120"/>
                <a:gd name="adj2" fmla="val 157868"/>
                <a:gd name="adj3" fmla="val 20694635"/>
                <a:gd name="adj4" fmla="val 1340979"/>
                <a:gd name="adj5" fmla="val 773"/>
              </a:avLst>
            </a:prstGeom>
            <a:solidFill>
              <a:srgbClr val="0066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chemeClr val="tx1">
                    <a:lumMod val="75000"/>
                    <a:lumOff val="25000"/>
                  </a:schemeClr>
                </a:solidFill>
                <a:cs typeface="+mn-ea"/>
                <a:sym typeface="+mn-lt"/>
              </a:endParaRPr>
            </a:p>
          </p:txBody>
        </p:sp>
      </p:grpSp>
      <p:sp>
        <p:nvSpPr>
          <p:cNvPr id="12" name="矩形 11"/>
          <p:cNvSpPr/>
          <p:nvPr/>
        </p:nvSpPr>
        <p:spPr>
          <a:xfrm>
            <a:off x="1558925" y="3572510"/>
            <a:ext cx="2666365" cy="1565910"/>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nSpc>
                <a:spcPct val="120000"/>
              </a:lnSpc>
              <a:defRPr/>
            </a:pPr>
            <a:r>
              <a:rPr lang="zh-CN" altLang="en-US" sz="1600" dirty="0">
                <a:solidFill>
                  <a:schemeClr val="tx2"/>
                </a:solidFill>
                <a:cs typeface="+mn-ea"/>
                <a:sym typeface="+mn-lt"/>
              </a:rPr>
              <a:t>（一）有助于更好地吸收国内外先进经验和最新技术</a:t>
            </a:r>
            <a:endParaRPr lang="zh-CN" altLang="en-US" sz="1600" dirty="0">
              <a:solidFill>
                <a:schemeClr val="tx2"/>
              </a:solidFill>
              <a:cs typeface="+mn-ea"/>
              <a:sym typeface="+mn-lt"/>
            </a:endParaRPr>
          </a:p>
          <a:p>
            <a:pPr lvl="0">
              <a:lnSpc>
                <a:spcPct val="120000"/>
              </a:lnSpc>
              <a:defRPr/>
            </a:pPr>
            <a:r>
              <a:rPr lang="zh-CN" altLang="en-US" sz="1600" dirty="0">
                <a:solidFill>
                  <a:schemeClr val="tx2"/>
                </a:solidFill>
                <a:cs typeface="+mn-ea"/>
                <a:sym typeface="+mn-lt"/>
              </a:rPr>
              <a:t>当今世界，科技发展迅速，新发明、新创造、新技术和新产品层出不穷，日新月异。</a:t>
            </a:r>
            <a:endParaRPr lang="zh-CN" altLang="en-US" sz="1600" dirty="0">
              <a:solidFill>
                <a:schemeClr val="tx2"/>
              </a:solidFill>
              <a:cs typeface="+mn-ea"/>
              <a:sym typeface="+mn-lt"/>
            </a:endParaRPr>
          </a:p>
        </p:txBody>
      </p:sp>
      <p:sp>
        <p:nvSpPr>
          <p:cNvPr id="15" name="矩形 14"/>
          <p:cNvSpPr/>
          <p:nvPr/>
        </p:nvSpPr>
        <p:spPr>
          <a:xfrm>
            <a:off x="4657725" y="2195195"/>
            <a:ext cx="3011805" cy="1714500"/>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lnSpc>
                <a:spcPct val="110000"/>
              </a:lnSpc>
              <a:defRPr/>
            </a:pPr>
            <a:r>
              <a:rPr lang="zh-CN" altLang="en-US" sz="1600" dirty="0">
                <a:solidFill>
                  <a:schemeClr val="tx2"/>
                </a:solidFill>
                <a:cs typeface="+mn-ea"/>
                <a:sym typeface="+mn-lt"/>
              </a:rPr>
              <a:t>（二）为企业管理部门和有关负责人提供决策依据</a:t>
            </a:r>
            <a:endParaRPr lang="zh-CN" altLang="en-US" sz="1600" dirty="0">
              <a:solidFill>
                <a:schemeClr val="tx2"/>
              </a:solidFill>
              <a:cs typeface="+mn-ea"/>
              <a:sym typeface="+mn-lt"/>
            </a:endParaRPr>
          </a:p>
          <a:p>
            <a:pPr lvl="0" algn="l">
              <a:lnSpc>
                <a:spcPct val="110000"/>
              </a:lnSpc>
              <a:defRPr/>
            </a:pPr>
            <a:r>
              <a:rPr lang="zh-CN" altLang="en-US" sz="1600" dirty="0">
                <a:solidFill>
                  <a:schemeClr val="tx2"/>
                </a:solidFill>
                <a:cs typeface="+mn-ea"/>
                <a:sym typeface="+mn-lt"/>
              </a:rPr>
              <a:t>任何一个企业都只有在对市场情况有了实际了解的情况下，才能有针对性地制订市场营销策略和企业经营发展策略。</a:t>
            </a:r>
            <a:endParaRPr lang="zh-CN" altLang="en-US" sz="1600" dirty="0">
              <a:solidFill>
                <a:schemeClr val="tx2"/>
              </a:solidFill>
              <a:cs typeface="+mn-ea"/>
              <a:sym typeface="+mn-lt"/>
            </a:endParaRPr>
          </a:p>
        </p:txBody>
      </p:sp>
      <p:sp>
        <p:nvSpPr>
          <p:cNvPr id="16" name="箭头: 环形 15"/>
          <p:cNvSpPr/>
          <p:nvPr/>
        </p:nvSpPr>
        <p:spPr>
          <a:xfrm>
            <a:off x="7360285" y="2372995"/>
            <a:ext cx="3667760" cy="3462020"/>
          </a:xfrm>
          <a:prstGeom prst="circularArrow">
            <a:avLst>
              <a:gd name="adj1" fmla="val 22120"/>
              <a:gd name="adj2" fmla="val 157868"/>
              <a:gd name="adj3" fmla="val 20694635"/>
              <a:gd name="adj4" fmla="val 1340979"/>
              <a:gd name="adj5" fmla="val 773"/>
            </a:avLst>
          </a:prstGeom>
          <a:solidFill>
            <a:srgbClr val="0066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chemeClr val="tx2"/>
              </a:solidFill>
              <a:cs typeface="+mn-ea"/>
              <a:sym typeface="+mn-lt"/>
            </a:endParaRPr>
          </a:p>
        </p:txBody>
      </p:sp>
      <p:sp>
        <p:nvSpPr>
          <p:cNvPr id="19" name="矩形 18"/>
          <p:cNvSpPr/>
          <p:nvPr/>
        </p:nvSpPr>
        <p:spPr>
          <a:xfrm>
            <a:off x="7815580" y="3333750"/>
            <a:ext cx="2794000" cy="1938020"/>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auto">
              <a:lnSpc>
                <a:spcPct val="150000"/>
              </a:lnSpc>
              <a:defRPr/>
            </a:pPr>
            <a:r>
              <a:rPr lang="zh-CN" altLang="en-US" sz="1600" dirty="0">
                <a:solidFill>
                  <a:schemeClr val="tx2"/>
                </a:solidFill>
                <a:cs typeface="+mn-ea"/>
                <a:sym typeface="+mn-lt"/>
              </a:rPr>
              <a:t>（三）增强企业的竞争力和生存能力</a:t>
            </a:r>
            <a:endParaRPr lang="zh-CN" altLang="en-US" sz="1600" dirty="0">
              <a:solidFill>
                <a:schemeClr val="tx2"/>
              </a:solidFill>
              <a:cs typeface="+mn-ea"/>
              <a:sym typeface="+mn-lt"/>
            </a:endParaRPr>
          </a:p>
          <a:p>
            <a:pPr lvl="0" fontAlgn="auto">
              <a:lnSpc>
                <a:spcPct val="150000"/>
              </a:lnSpc>
              <a:defRPr/>
            </a:pPr>
            <a:r>
              <a:rPr lang="zh-CN" altLang="en-US" sz="1600" dirty="0">
                <a:solidFill>
                  <a:schemeClr val="tx2"/>
                </a:solidFill>
                <a:cs typeface="+mn-ea"/>
                <a:sym typeface="+mn-lt"/>
              </a:rPr>
              <a:t>商品市场的竞争由于现代化社会大生产的发展和技术水平的进步，而变得日益激烈。</a:t>
            </a:r>
            <a:endParaRPr lang="zh-CN" altLang="en-US" sz="1600" dirty="0">
              <a:solidFill>
                <a:schemeClr val="tx2"/>
              </a:solidFill>
              <a:cs typeface="+mn-ea"/>
              <a:sym typeface="+mn-lt"/>
            </a:endParaRPr>
          </a:p>
        </p:txBody>
      </p:sp>
      <p:grpSp>
        <p:nvGrpSpPr>
          <p:cNvPr id="20" name="组合 19"/>
          <p:cNvGrpSpPr/>
          <p:nvPr/>
        </p:nvGrpSpPr>
        <p:grpSpPr>
          <a:xfrm>
            <a:off x="2706788" y="2884201"/>
            <a:ext cx="688475" cy="688475"/>
            <a:chOff x="2003696" y="4819645"/>
            <a:chExt cx="914400" cy="914400"/>
          </a:xfrm>
        </p:grpSpPr>
        <p:sp>
          <p:nvSpPr>
            <p:cNvPr id="21" name="椭圆 20"/>
            <p:cNvSpPr/>
            <p:nvPr/>
          </p:nvSpPr>
          <p:spPr>
            <a:xfrm>
              <a:off x="2003696" y="4819645"/>
              <a:ext cx="914400" cy="914400"/>
            </a:xfrm>
            <a:prstGeom prst="ellipse">
              <a:avLst/>
            </a:prstGeom>
            <a:solidFill>
              <a:srgbClr val="0066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zh-CN" altLang="en-US">
                <a:solidFill>
                  <a:schemeClr val="tx2"/>
                </a:solidFill>
                <a:cs typeface="+mn-ea"/>
                <a:sym typeface="+mn-lt"/>
              </a:endParaRPr>
            </a:p>
          </p:txBody>
        </p:sp>
        <p:grpSp>
          <p:nvGrpSpPr>
            <p:cNvPr id="22" name="组合 21"/>
            <p:cNvGrpSpPr/>
            <p:nvPr/>
          </p:nvGrpSpPr>
          <p:grpSpPr>
            <a:xfrm>
              <a:off x="2181496" y="5114920"/>
              <a:ext cx="558800" cy="323850"/>
              <a:chOff x="4995069" y="992982"/>
              <a:chExt cx="558800" cy="323850"/>
            </a:xfrm>
            <a:solidFill>
              <a:schemeClr val="bg1">
                <a:lumMod val="95000"/>
              </a:schemeClr>
            </a:solidFill>
          </p:grpSpPr>
          <p:sp>
            <p:nvSpPr>
              <p:cNvPr id="23" name="Oval 150"/>
              <p:cNvSpPr>
                <a:spLocks noChangeArrowheads="1"/>
              </p:cNvSpPr>
              <p:nvPr/>
            </p:nvSpPr>
            <p:spPr bwMode="auto">
              <a:xfrm>
                <a:off x="5115719" y="992982"/>
                <a:ext cx="323850" cy="32385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endParaRPr lang="zh-CN" altLang="en-US">
                  <a:solidFill>
                    <a:schemeClr val="tx2"/>
                  </a:solidFill>
                  <a:cs typeface="+mn-ea"/>
                  <a:sym typeface="+mn-lt"/>
                </a:endParaRPr>
              </a:p>
            </p:txBody>
          </p:sp>
          <p:sp>
            <p:nvSpPr>
              <p:cNvPr id="24" name="Freeform 151"/>
              <p:cNvSpPr/>
              <p:nvPr/>
            </p:nvSpPr>
            <p:spPr bwMode="auto">
              <a:xfrm>
                <a:off x="4995069" y="1008857"/>
                <a:ext cx="558800" cy="273050"/>
              </a:xfrm>
              <a:custGeom>
                <a:avLst/>
                <a:gdLst>
                  <a:gd name="T0" fmla="*/ 24 w 205"/>
                  <a:gd name="T1" fmla="*/ 100 h 100"/>
                  <a:gd name="T2" fmla="*/ 5 w 205"/>
                  <a:gd name="T3" fmla="*/ 92 h 100"/>
                  <a:gd name="T4" fmla="*/ 45 w 205"/>
                  <a:gd name="T5" fmla="*/ 53 h 100"/>
                  <a:gd name="T6" fmla="*/ 51 w 205"/>
                  <a:gd name="T7" fmla="*/ 63 h 100"/>
                  <a:gd name="T8" fmla="*/ 17 w 205"/>
                  <a:gd name="T9" fmla="*/ 88 h 100"/>
                  <a:gd name="T10" fmla="*/ 108 w 205"/>
                  <a:gd name="T11" fmla="*/ 65 h 100"/>
                  <a:gd name="T12" fmla="*/ 190 w 205"/>
                  <a:gd name="T13" fmla="*/ 19 h 100"/>
                  <a:gd name="T14" fmla="*/ 149 w 205"/>
                  <a:gd name="T15" fmla="*/ 25 h 100"/>
                  <a:gd name="T16" fmla="*/ 146 w 205"/>
                  <a:gd name="T17" fmla="*/ 13 h 100"/>
                  <a:gd name="T18" fmla="*/ 202 w 205"/>
                  <a:gd name="T19" fmla="*/ 14 h 100"/>
                  <a:gd name="T20" fmla="*/ 177 w 205"/>
                  <a:gd name="T21" fmla="*/ 45 h 100"/>
                  <a:gd name="T22" fmla="*/ 113 w 205"/>
                  <a:gd name="T23" fmla="*/ 76 h 100"/>
                  <a:gd name="T24" fmla="*/ 24 w 205"/>
                  <a:gd name="T25"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5" h="100">
                    <a:moveTo>
                      <a:pt x="24" y="100"/>
                    </a:moveTo>
                    <a:cubicBezTo>
                      <a:pt x="14" y="100"/>
                      <a:pt x="8" y="98"/>
                      <a:pt x="5" y="92"/>
                    </a:cubicBezTo>
                    <a:cubicBezTo>
                      <a:pt x="4" y="88"/>
                      <a:pt x="0" y="78"/>
                      <a:pt x="45" y="53"/>
                    </a:cubicBezTo>
                    <a:cubicBezTo>
                      <a:pt x="51" y="63"/>
                      <a:pt x="51" y="63"/>
                      <a:pt x="51" y="63"/>
                    </a:cubicBezTo>
                    <a:cubicBezTo>
                      <a:pt x="28" y="76"/>
                      <a:pt x="19" y="84"/>
                      <a:pt x="17" y="88"/>
                    </a:cubicBezTo>
                    <a:cubicBezTo>
                      <a:pt x="25" y="90"/>
                      <a:pt x="57" y="86"/>
                      <a:pt x="108" y="65"/>
                    </a:cubicBezTo>
                    <a:cubicBezTo>
                      <a:pt x="160" y="45"/>
                      <a:pt x="186" y="26"/>
                      <a:pt x="190" y="19"/>
                    </a:cubicBezTo>
                    <a:cubicBezTo>
                      <a:pt x="186" y="18"/>
                      <a:pt x="175" y="18"/>
                      <a:pt x="149" y="25"/>
                    </a:cubicBezTo>
                    <a:cubicBezTo>
                      <a:pt x="146" y="13"/>
                      <a:pt x="146" y="13"/>
                      <a:pt x="146" y="13"/>
                    </a:cubicBezTo>
                    <a:cubicBezTo>
                      <a:pt x="196" y="0"/>
                      <a:pt x="200" y="10"/>
                      <a:pt x="202" y="14"/>
                    </a:cubicBezTo>
                    <a:cubicBezTo>
                      <a:pt x="205" y="22"/>
                      <a:pt x="198" y="32"/>
                      <a:pt x="177" y="45"/>
                    </a:cubicBezTo>
                    <a:cubicBezTo>
                      <a:pt x="161" y="55"/>
                      <a:pt x="138" y="66"/>
                      <a:pt x="113" y="76"/>
                    </a:cubicBezTo>
                    <a:cubicBezTo>
                      <a:pt x="105" y="80"/>
                      <a:pt x="53" y="100"/>
                      <a:pt x="24" y="10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endParaRPr lang="zh-CN" altLang="en-US">
                  <a:solidFill>
                    <a:schemeClr val="tx2"/>
                  </a:solidFill>
                  <a:cs typeface="+mn-ea"/>
                  <a:sym typeface="+mn-lt"/>
                </a:endParaRPr>
              </a:p>
            </p:txBody>
          </p:sp>
        </p:grpSp>
      </p:grpSp>
      <p:grpSp>
        <p:nvGrpSpPr>
          <p:cNvPr id="25" name="组合 24"/>
          <p:cNvGrpSpPr/>
          <p:nvPr/>
        </p:nvGrpSpPr>
        <p:grpSpPr>
          <a:xfrm>
            <a:off x="5767947" y="3982087"/>
            <a:ext cx="661684" cy="661684"/>
            <a:chOff x="4007768" y="2647142"/>
            <a:chExt cx="914400" cy="914400"/>
          </a:xfrm>
        </p:grpSpPr>
        <p:sp>
          <p:nvSpPr>
            <p:cNvPr id="26" name="椭圆 25"/>
            <p:cNvSpPr/>
            <p:nvPr/>
          </p:nvSpPr>
          <p:spPr>
            <a:xfrm>
              <a:off x="4007768" y="2647142"/>
              <a:ext cx="914400" cy="914400"/>
            </a:xfrm>
            <a:prstGeom prst="ellipse">
              <a:avLst/>
            </a:prstGeom>
            <a:solidFill>
              <a:srgbClr val="0066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2"/>
                </a:solidFill>
                <a:cs typeface="+mn-ea"/>
                <a:sym typeface="+mn-lt"/>
              </a:endParaRPr>
            </a:p>
          </p:txBody>
        </p:sp>
        <p:sp>
          <p:nvSpPr>
            <p:cNvPr id="27" name="Freeform 42"/>
            <p:cNvSpPr>
              <a:spLocks noEditPoints="1"/>
            </p:cNvSpPr>
            <p:nvPr/>
          </p:nvSpPr>
          <p:spPr bwMode="auto">
            <a:xfrm>
              <a:off x="4212555" y="2848189"/>
              <a:ext cx="504825" cy="539750"/>
            </a:xfrm>
            <a:custGeom>
              <a:avLst/>
              <a:gdLst>
                <a:gd name="T0" fmla="*/ 169 w 185"/>
                <a:gd name="T1" fmla="*/ 93 h 198"/>
                <a:gd name="T2" fmla="*/ 147 w 185"/>
                <a:gd name="T3" fmla="*/ 35 h 198"/>
                <a:gd name="T4" fmla="*/ 93 w 185"/>
                <a:gd name="T5" fmla="*/ 0 h 198"/>
                <a:gd name="T6" fmla="*/ 39 w 185"/>
                <a:gd name="T7" fmla="*/ 35 h 198"/>
                <a:gd name="T8" fmla="*/ 22 w 185"/>
                <a:gd name="T9" fmla="*/ 99 h 198"/>
                <a:gd name="T10" fmla="*/ 39 w 185"/>
                <a:gd name="T11" fmla="*/ 162 h 198"/>
                <a:gd name="T12" fmla="*/ 93 w 185"/>
                <a:gd name="T13" fmla="*/ 198 h 198"/>
                <a:gd name="T14" fmla="*/ 147 w 185"/>
                <a:gd name="T15" fmla="*/ 162 h 198"/>
                <a:gd name="T16" fmla="*/ 169 w 185"/>
                <a:gd name="T17" fmla="*/ 104 h 198"/>
                <a:gd name="T18" fmla="*/ 147 w 185"/>
                <a:gd name="T19" fmla="*/ 47 h 198"/>
                <a:gd name="T20" fmla="*/ 159 w 185"/>
                <a:gd name="T21" fmla="*/ 86 h 198"/>
                <a:gd name="T22" fmla="*/ 137 w 185"/>
                <a:gd name="T23" fmla="*/ 74 h 198"/>
                <a:gd name="T24" fmla="*/ 147 w 185"/>
                <a:gd name="T25" fmla="*/ 47 h 198"/>
                <a:gd name="T26" fmla="*/ 93 w 185"/>
                <a:gd name="T27" fmla="*/ 136 h 198"/>
                <a:gd name="T28" fmla="*/ 61 w 185"/>
                <a:gd name="T29" fmla="*/ 117 h 198"/>
                <a:gd name="T30" fmla="*/ 61 w 185"/>
                <a:gd name="T31" fmla="*/ 80 h 198"/>
                <a:gd name="T32" fmla="*/ 93 w 185"/>
                <a:gd name="T33" fmla="*/ 61 h 198"/>
                <a:gd name="T34" fmla="*/ 125 w 185"/>
                <a:gd name="T35" fmla="*/ 80 h 198"/>
                <a:gd name="T36" fmla="*/ 125 w 185"/>
                <a:gd name="T37" fmla="*/ 117 h 198"/>
                <a:gd name="T38" fmla="*/ 123 w 185"/>
                <a:gd name="T39" fmla="*/ 133 h 198"/>
                <a:gd name="T40" fmla="*/ 108 w 185"/>
                <a:gd name="T41" fmla="*/ 142 h 198"/>
                <a:gd name="T42" fmla="*/ 123 w 185"/>
                <a:gd name="T43" fmla="*/ 133 h 198"/>
                <a:gd name="T44" fmla="*/ 66 w 185"/>
                <a:gd name="T45" fmla="*/ 146 h 198"/>
                <a:gd name="T46" fmla="*/ 71 w 185"/>
                <a:gd name="T47" fmla="*/ 138 h 198"/>
                <a:gd name="T48" fmla="*/ 48 w 185"/>
                <a:gd name="T49" fmla="*/ 108 h 198"/>
                <a:gd name="T50" fmla="*/ 48 w 185"/>
                <a:gd name="T51" fmla="*/ 90 h 198"/>
                <a:gd name="T52" fmla="*/ 48 w 185"/>
                <a:gd name="T53" fmla="*/ 108 h 198"/>
                <a:gd name="T54" fmla="*/ 66 w 185"/>
                <a:gd name="T55" fmla="*/ 51 h 198"/>
                <a:gd name="T56" fmla="*/ 71 w 185"/>
                <a:gd name="T57" fmla="*/ 60 h 198"/>
                <a:gd name="T58" fmla="*/ 108 w 185"/>
                <a:gd name="T59" fmla="*/ 55 h 198"/>
                <a:gd name="T60" fmla="*/ 123 w 185"/>
                <a:gd name="T61" fmla="*/ 64 h 198"/>
                <a:gd name="T62" fmla="*/ 108 w 185"/>
                <a:gd name="T63" fmla="*/ 55 h 198"/>
                <a:gd name="T64" fmla="*/ 148 w 185"/>
                <a:gd name="T65" fmla="*/ 99 h 198"/>
                <a:gd name="T66" fmla="*/ 138 w 185"/>
                <a:gd name="T67" fmla="*/ 99 h 198"/>
                <a:gd name="T68" fmla="*/ 93 w 185"/>
                <a:gd name="T69" fmla="*/ 12 h 198"/>
                <a:gd name="T70" fmla="*/ 93 w 185"/>
                <a:gd name="T71" fmla="*/ 48 h 198"/>
                <a:gd name="T72" fmla="*/ 93 w 185"/>
                <a:gd name="T73" fmla="*/ 12 h 198"/>
                <a:gd name="T74" fmla="*/ 39 w 185"/>
                <a:gd name="T75" fmla="*/ 47 h 198"/>
                <a:gd name="T76" fmla="*/ 49 w 185"/>
                <a:gd name="T77" fmla="*/ 73 h 198"/>
                <a:gd name="T78" fmla="*/ 18 w 185"/>
                <a:gd name="T79" fmla="*/ 55 h 198"/>
                <a:gd name="T80" fmla="*/ 18 w 185"/>
                <a:gd name="T81" fmla="*/ 142 h 198"/>
                <a:gd name="T82" fmla="*/ 49 w 185"/>
                <a:gd name="T83" fmla="*/ 124 h 198"/>
                <a:gd name="T84" fmla="*/ 39 w 185"/>
                <a:gd name="T85" fmla="*/ 150 h 198"/>
                <a:gd name="T86" fmla="*/ 69 w 185"/>
                <a:gd name="T87" fmla="*/ 158 h 198"/>
                <a:gd name="T88" fmla="*/ 117 w 185"/>
                <a:gd name="T89" fmla="*/ 158 h 198"/>
                <a:gd name="T90" fmla="*/ 168 w 185"/>
                <a:gd name="T91" fmla="*/ 142 h 198"/>
                <a:gd name="T92" fmla="*/ 132 w 185"/>
                <a:gd name="T93" fmla="*/ 149 h 198"/>
                <a:gd name="T94" fmla="*/ 156 w 185"/>
                <a:gd name="T95" fmla="*/ 107 h 198"/>
                <a:gd name="T96" fmla="*/ 168 w 185"/>
                <a:gd name="T97" fmla="*/ 14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85" h="198">
                  <a:moveTo>
                    <a:pt x="164" y="99"/>
                  </a:moveTo>
                  <a:cubicBezTo>
                    <a:pt x="166" y="97"/>
                    <a:pt x="167" y="95"/>
                    <a:pt x="169" y="93"/>
                  </a:cubicBezTo>
                  <a:cubicBezTo>
                    <a:pt x="182" y="76"/>
                    <a:pt x="185" y="60"/>
                    <a:pt x="179" y="49"/>
                  </a:cubicBezTo>
                  <a:cubicBezTo>
                    <a:pt x="175" y="43"/>
                    <a:pt x="167" y="35"/>
                    <a:pt x="147" y="35"/>
                  </a:cubicBezTo>
                  <a:cubicBezTo>
                    <a:pt x="141" y="35"/>
                    <a:pt x="135" y="36"/>
                    <a:pt x="129" y="37"/>
                  </a:cubicBezTo>
                  <a:cubicBezTo>
                    <a:pt x="121" y="14"/>
                    <a:pt x="108" y="0"/>
                    <a:pt x="93" y="0"/>
                  </a:cubicBezTo>
                  <a:cubicBezTo>
                    <a:pt x="78" y="0"/>
                    <a:pt x="65" y="14"/>
                    <a:pt x="57" y="37"/>
                  </a:cubicBezTo>
                  <a:cubicBezTo>
                    <a:pt x="51" y="36"/>
                    <a:pt x="45" y="35"/>
                    <a:pt x="39" y="35"/>
                  </a:cubicBezTo>
                  <a:cubicBezTo>
                    <a:pt x="20" y="35"/>
                    <a:pt x="11" y="43"/>
                    <a:pt x="7" y="49"/>
                  </a:cubicBezTo>
                  <a:cubicBezTo>
                    <a:pt x="0" y="62"/>
                    <a:pt x="6" y="80"/>
                    <a:pt x="22" y="99"/>
                  </a:cubicBezTo>
                  <a:cubicBezTo>
                    <a:pt x="6" y="117"/>
                    <a:pt x="0" y="135"/>
                    <a:pt x="7" y="148"/>
                  </a:cubicBezTo>
                  <a:cubicBezTo>
                    <a:pt x="11" y="155"/>
                    <a:pt x="20" y="162"/>
                    <a:pt x="39" y="162"/>
                  </a:cubicBezTo>
                  <a:cubicBezTo>
                    <a:pt x="45" y="162"/>
                    <a:pt x="51" y="162"/>
                    <a:pt x="57" y="160"/>
                  </a:cubicBezTo>
                  <a:cubicBezTo>
                    <a:pt x="65" y="183"/>
                    <a:pt x="78" y="198"/>
                    <a:pt x="93" y="198"/>
                  </a:cubicBezTo>
                  <a:cubicBezTo>
                    <a:pt x="108" y="198"/>
                    <a:pt x="121" y="183"/>
                    <a:pt x="129" y="160"/>
                  </a:cubicBezTo>
                  <a:cubicBezTo>
                    <a:pt x="135" y="162"/>
                    <a:pt x="141" y="162"/>
                    <a:pt x="147" y="162"/>
                  </a:cubicBezTo>
                  <a:cubicBezTo>
                    <a:pt x="167" y="162"/>
                    <a:pt x="175" y="155"/>
                    <a:pt x="179" y="148"/>
                  </a:cubicBezTo>
                  <a:cubicBezTo>
                    <a:pt x="185" y="137"/>
                    <a:pt x="182" y="121"/>
                    <a:pt x="169" y="104"/>
                  </a:cubicBezTo>
                  <a:cubicBezTo>
                    <a:pt x="167" y="102"/>
                    <a:pt x="166" y="100"/>
                    <a:pt x="164" y="99"/>
                  </a:cubicBezTo>
                  <a:close/>
                  <a:moveTo>
                    <a:pt x="147" y="47"/>
                  </a:moveTo>
                  <a:cubicBezTo>
                    <a:pt x="158" y="47"/>
                    <a:pt x="165" y="50"/>
                    <a:pt x="168" y="55"/>
                  </a:cubicBezTo>
                  <a:cubicBezTo>
                    <a:pt x="172" y="62"/>
                    <a:pt x="169" y="73"/>
                    <a:pt x="159" y="86"/>
                  </a:cubicBezTo>
                  <a:cubicBezTo>
                    <a:pt x="158" y="87"/>
                    <a:pt x="157" y="89"/>
                    <a:pt x="156" y="90"/>
                  </a:cubicBezTo>
                  <a:cubicBezTo>
                    <a:pt x="150" y="84"/>
                    <a:pt x="144" y="79"/>
                    <a:pt x="137" y="74"/>
                  </a:cubicBezTo>
                  <a:cubicBezTo>
                    <a:pt x="136" y="65"/>
                    <a:pt x="134" y="56"/>
                    <a:pt x="132" y="49"/>
                  </a:cubicBezTo>
                  <a:cubicBezTo>
                    <a:pt x="137" y="48"/>
                    <a:pt x="142" y="47"/>
                    <a:pt x="147" y="47"/>
                  </a:cubicBezTo>
                  <a:close/>
                  <a:moveTo>
                    <a:pt x="110" y="127"/>
                  </a:moveTo>
                  <a:cubicBezTo>
                    <a:pt x="104" y="130"/>
                    <a:pt x="99" y="133"/>
                    <a:pt x="93" y="136"/>
                  </a:cubicBezTo>
                  <a:cubicBezTo>
                    <a:pt x="88" y="133"/>
                    <a:pt x="82" y="130"/>
                    <a:pt x="77" y="127"/>
                  </a:cubicBezTo>
                  <a:cubicBezTo>
                    <a:pt x="71" y="124"/>
                    <a:pt x="66" y="121"/>
                    <a:pt x="61" y="117"/>
                  </a:cubicBezTo>
                  <a:cubicBezTo>
                    <a:pt x="60" y="111"/>
                    <a:pt x="60" y="105"/>
                    <a:pt x="60" y="99"/>
                  </a:cubicBezTo>
                  <a:cubicBezTo>
                    <a:pt x="60" y="92"/>
                    <a:pt x="60" y="86"/>
                    <a:pt x="61" y="80"/>
                  </a:cubicBezTo>
                  <a:cubicBezTo>
                    <a:pt x="66" y="77"/>
                    <a:pt x="71" y="73"/>
                    <a:pt x="77" y="70"/>
                  </a:cubicBezTo>
                  <a:cubicBezTo>
                    <a:pt x="82" y="67"/>
                    <a:pt x="88" y="64"/>
                    <a:pt x="93" y="61"/>
                  </a:cubicBezTo>
                  <a:cubicBezTo>
                    <a:pt x="99" y="64"/>
                    <a:pt x="104" y="67"/>
                    <a:pt x="110" y="70"/>
                  </a:cubicBezTo>
                  <a:cubicBezTo>
                    <a:pt x="115" y="73"/>
                    <a:pt x="120" y="77"/>
                    <a:pt x="125" y="80"/>
                  </a:cubicBezTo>
                  <a:cubicBezTo>
                    <a:pt x="126" y="86"/>
                    <a:pt x="126" y="92"/>
                    <a:pt x="126" y="99"/>
                  </a:cubicBezTo>
                  <a:cubicBezTo>
                    <a:pt x="126" y="105"/>
                    <a:pt x="126" y="111"/>
                    <a:pt x="125" y="117"/>
                  </a:cubicBezTo>
                  <a:cubicBezTo>
                    <a:pt x="120" y="121"/>
                    <a:pt x="115" y="124"/>
                    <a:pt x="110" y="127"/>
                  </a:cubicBezTo>
                  <a:close/>
                  <a:moveTo>
                    <a:pt x="123" y="133"/>
                  </a:moveTo>
                  <a:cubicBezTo>
                    <a:pt x="122" y="138"/>
                    <a:pt x="122" y="142"/>
                    <a:pt x="120" y="146"/>
                  </a:cubicBezTo>
                  <a:cubicBezTo>
                    <a:pt x="116" y="145"/>
                    <a:pt x="112" y="144"/>
                    <a:pt x="108" y="142"/>
                  </a:cubicBezTo>
                  <a:cubicBezTo>
                    <a:pt x="110" y="141"/>
                    <a:pt x="113" y="139"/>
                    <a:pt x="116" y="138"/>
                  </a:cubicBezTo>
                  <a:cubicBezTo>
                    <a:pt x="118" y="136"/>
                    <a:pt x="121" y="135"/>
                    <a:pt x="123" y="133"/>
                  </a:cubicBezTo>
                  <a:close/>
                  <a:moveTo>
                    <a:pt x="78" y="142"/>
                  </a:moveTo>
                  <a:cubicBezTo>
                    <a:pt x="74" y="144"/>
                    <a:pt x="70" y="145"/>
                    <a:pt x="66" y="146"/>
                  </a:cubicBezTo>
                  <a:cubicBezTo>
                    <a:pt x="65" y="142"/>
                    <a:pt x="64" y="138"/>
                    <a:pt x="63" y="133"/>
                  </a:cubicBezTo>
                  <a:cubicBezTo>
                    <a:pt x="65" y="135"/>
                    <a:pt x="68" y="136"/>
                    <a:pt x="71" y="138"/>
                  </a:cubicBezTo>
                  <a:cubicBezTo>
                    <a:pt x="73" y="139"/>
                    <a:pt x="76" y="141"/>
                    <a:pt x="78" y="142"/>
                  </a:cubicBezTo>
                  <a:close/>
                  <a:moveTo>
                    <a:pt x="48" y="108"/>
                  </a:moveTo>
                  <a:cubicBezTo>
                    <a:pt x="45" y="105"/>
                    <a:pt x="41" y="102"/>
                    <a:pt x="38" y="99"/>
                  </a:cubicBezTo>
                  <a:cubicBezTo>
                    <a:pt x="41" y="96"/>
                    <a:pt x="45" y="93"/>
                    <a:pt x="48" y="90"/>
                  </a:cubicBezTo>
                  <a:cubicBezTo>
                    <a:pt x="48" y="93"/>
                    <a:pt x="48" y="96"/>
                    <a:pt x="48" y="99"/>
                  </a:cubicBezTo>
                  <a:cubicBezTo>
                    <a:pt x="48" y="102"/>
                    <a:pt x="48" y="105"/>
                    <a:pt x="48" y="108"/>
                  </a:cubicBezTo>
                  <a:close/>
                  <a:moveTo>
                    <a:pt x="63" y="64"/>
                  </a:moveTo>
                  <a:cubicBezTo>
                    <a:pt x="64" y="60"/>
                    <a:pt x="65" y="55"/>
                    <a:pt x="66" y="51"/>
                  </a:cubicBezTo>
                  <a:cubicBezTo>
                    <a:pt x="70" y="52"/>
                    <a:pt x="74" y="54"/>
                    <a:pt x="78" y="55"/>
                  </a:cubicBezTo>
                  <a:cubicBezTo>
                    <a:pt x="76" y="57"/>
                    <a:pt x="73" y="58"/>
                    <a:pt x="71" y="60"/>
                  </a:cubicBezTo>
                  <a:cubicBezTo>
                    <a:pt x="68" y="61"/>
                    <a:pt x="65" y="63"/>
                    <a:pt x="63" y="64"/>
                  </a:cubicBezTo>
                  <a:close/>
                  <a:moveTo>
                    <a:pt x="108" y="55"/>
                  </a:moveTo>
                  <a:cubicBezTo>
                    <a:pt x="112" y="54"/>
                    <a:pt x="116" y="52"/>
                    <a:pt x="120" y="51"/>
                  </a:cubicBezTo>
                  <a:cubicBezTo>
                    <a:pt x="122" y="55"/>
                    <a:pt x="122" y="60"/>
                    <a:pt x="123" y="64"/>
                  </a:cubicBezTo>
                  <a:cubicBezTo>
                    <a:pt x="121" y="63"/>
                    <a:pt x="118" y="61"/>
                    <a:pt x="116" y="60"/>
                  </a:cubicBezTo>
                  <a:cubicBezTo>
                    <a:pt x="113" y="58"/>
                    <a:pt x="110" y="57"/>
                    <a:pt x="108" y="55"/>
                  </a:cubicBezTo>
                  <a:close/>
                  <a:moveTo>
                    <a:pt x="138" y="90"/>
                  </a:moveTo>
                  <a:cubicBezTo>
                    <a:pt x="141" y="93"/>
                    <a:pt x="145" y="96"/>
                    <a:pt x="148" y="99"/>
                  </a:cubicBezTo>
                  <a:cubicBezTo>
                    <a:pt x="145" y="102"/>
                    <a:pt x="141" y="105"/>
                    <a:pt x="138" y="108"/>
                  </a:cubicBezTo>
                  <a:cubicBezTo>
                    <a:pt x="138" y="105"/>
                    <a:pt x="138" y="102"/>
                    <a:pt x="138" y="99"/>
                  </a:cubicBezTo>
                  <a:cubicBezTo>
                    <a:pt x="138" y="96"/>
                    <a:pt x="138" y="93"/>
                    <a:pt x="138" y="90"/>
                  </a:cubicBezTo>
                  <a:close/>
                  <a:moveTo>
                    <a:pt x="93" y="12"/>
                  </a:moveTo>
                  <a:cubicBezTo>
                    <a:pt x="102" y="12"/>
                    <a:pt x="110" y="22"/>
                    <a:pt x="117" y="40"/>
                  </a:cubicBezTo>
                  <a:cubicBezTo>
                    <a:pt x="109" y="42"/>
                    <a:pt x="101" y="45"/>
                    <a:pt x="93" y="48"/>
                  </a:cubicBezTo>
                  <a:cubicBezTo>
                    <a:pt x="85" y="45"/>
                    <a:pt x="77" y="42"/>
                    <a:pt x="69" y="40"/>
                  </a:cubicBezTo>
                  <a:cubicBezTo>
                    <a:pt x="76" y="22"/>
                    <a:pt x="85" y="12"/>
                    <a:pt x="93" y="12"/>
                  </a:cubicBezTo>
                  <a:close/>
                  <a:moveTo>
                    <a:pt x="18" y="55"/>
                  </a:moveTo>
                  <a:cubicBezTo>
                    <a:pt x="21" y="50"/>
                    <a:pt x="28" y="47"/>
                    <a:pt x="39" y="47"/>
                  </a:cubicBezTo>
                  <a:cubicBezTo>
                    <a:pt x="44" y="47"/>
                    <a:pt x="49" y="48"/>
                    <a:pt x="54" y="49"/>
                  </a:cubicBezTo>
                  <a:cubicBezTo>
                    <a:pt x="52" y="56"/>
                    <a:pt x="50" y="65"/>
                    <a:pt x="49" y="73"/>
                  </a:cubicBezTo>
                  <a:cubicBezTo>
                    <a:pt x="42" y="79"/>
                    <a:pt x="36" y="84"/>
                    <a:pt x="30" y="90"/>
                  </a:cubicBezTo>
                  <a:cubicBezTo>
                    <a:pt x="18" y="75"/>
                    <a:pt x="14" y="62"/>
                    <a:pt x="18" y="55"/>
                  </a:cubicBezTo>
                  <a:close/>
                  <a:moveTo>
                    <a:pt x="39" y="150"/>
                  </a:moveTo>
                  <a:cubicBezTo>
                    <a:pt x="28" y="150"/>
                    <a:pt x="21" y="147"/>
                    <a:pt x="18" y="142"/>
                  </a:cubicBezTo>
                  <a:cubicBezTo>
                    <a:pt x="14" y="135"/>
                    <a:pt x="18" y="122"/>
                    <a:pt x="30" y="108"/>
                  </a:cubicBezTo>
                  <a:cubicBezTo>
                    <a:pt x="36" y="113"/>
                    <a:pt x="42" y="119"/>
                    <a:pt x="49" y="124"/>
                  </a:cubicBezTo>
                  <a:cubicBezTo>
                    <a:pt x="50" y="133"/>
                    <a:pt x="52" y="141"/>
                    <a:pt x="54" y="149"/>
                  </a:cubicBezTo>
                  <a:cubicBezTo>
                    <a:pt x="49" y="150"/>
                    <a:pt x="44" y="150"/>
                    <a:pt x="39" y="150"/>
                  </a:cubicBezTo>
                  <a:close/>
                  <a:moveTo>
                    <a:pt x="93" y="186"/>
                  </a:moveTo>
                  <a:cubicBezTo>
                    <a:pt x="85" y="186"/>
                    <a:pt x="76" y="175"/>
                    <a:pt x="69" y="158"/>
                  </a:cubicBezTo>
                  <a:cubicBezTo>
                    <a:pt x="77" y="155"/>
                    <a:pt x="85" y="153"/>
                    <a:pt x="93" y="149"/>
                  </a:cubicBezTo>
                  <a:cubicBezTo>
                    <a:pt x="101" y="153"/>
                    <a:pt x="109" y="155"/>
                    <a:pt x="117" y="158"/>
                  </a:cubicBezTo>
                  <a:cubicBezTo>
                    <a:pt x="110" y="175"/>
                    <a:pt x="102" y="186"/>
                    <a:pt x="93" y="186"/>
                  </a:cubicBezTo>
                  <a:close/>
                  <a:moveTo>
                    <a:pt x="168" y="142"/>
                  </a:moveTo>
                  <a:cubicBezTo>
                    <a:pt x="165" y="147"/>
                    <a:pt x="158" y="150"/>
                    <a:pt x="147" y="150"/>
                  </a:cubicBezTo>
                  <a:cubicBezTo>
                    <a:pt x="142" y="150"/>
                    <a:pt x="137" y="150"/>
                    <a:pt x="132" y="149"/>
                  </a:cubicBezTo>
                  <a:cubicBezTo>
                    <a:pt x="134" y="141"/>
                    <a:pt x="136" y="133"/>
                    <a:pt x="137" y="124"/>
                  </a:cubicBezTo>
                  <a:cubicBezTo>
                    <a:pt x="144" y="119"/>
                    <a:pt x="150" y="113"/>
                    <a:pt x="156" y="107"/>
                  </a:cubicBezTo>
                  <a:cubicBezTo>
                    <a:pt x="157" y="109"/>
                    <a:pt x="158" y="110"/>
                    <a:pt x="159" y="111"/>
                  </a:cubicBezTo>
                  <a:cubicBezTo>
                    <a:pt x="169" y="124"/>
                    <a:pt x="172" y="135"/>
                    <a:pt x="168" y="142"/>
                  </a:cubicBezTo>
                  <a:close/>
                </a:path>
              </a:pathLst>
            </a:custGeom>
            <a:solidFill>
              <a:schemeClr val="bg1"/>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2"/>
                </a:solidFill>
                <a:cs typeface="+mn-ea"/>
                <a:sym typeface="+mn-lt"/>
              </a:endParaRPr>
            </a:p>
          </p:txBody>
        </p:sp>
      </p:grpSp>
      <p:grpSp>
        <p:nvGrpSpPr>
          <p:cNvPr id="28" name="组合 27"/>
          <p:cNvGrpSpPr/>
          <p:nvPr/>
        </p:nvGrpSpPr>
        <p:grpSpPr>
          <a:xfrm>
            <a:off x="8789658" y="2606826"/>
            <a:ext cx="656440" cy="656440"/>
            <a:chOff x="544648" y="4362445"/>
            <a:chExt cx="914400" cy="914400"/>
          </a:xfrm>
        </p:grpSpPr>
        <p:sp>
          <p:nvSpPr>
            <p:cNvPr id="29" name="椭圆 28"/>
            <p:cNvSpPr/>
            <p:nvPr/>
          </p:nvSpPr>
          <p:spPr>
            <a:xfrm>
              <a:off x="544648" y="4362445"/>
              <a:ext cx="914400" cy="914400"/>
            </a:xfrm>
            <a:prstGeom prst="ellipse">
              <a:avLst/>
            </a:prstGeom>
            <a:solidFill>
              <a:srgbClr val="0066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chemeClr val="tx2"/>
                </a:solidFill>
                <a:cs typeface="+mn-ea"/>
                <a:sym typeface="+mn-lt"/>
              </a:endParaRPr>
            </a:p>
          </p:txBody>
        </p:sp>
        <p:grpSp>
          <p:nvGrpSpPr>
            <p:cNvPr id="30" name="组合 29"/>
            <p:cNvGrpSpPr/>
            <p:nvPr/>
          </p:nvGrpSpPr>
          <p:grpSpPr>
            <a:xfrm>
              <a:off x="765546" y="4589256"/>
              <a:ext cx="536575" cy="436563"/>
              <a:chOff x="3669507" y="935831"/>
              <a:chExt cx="536575" cy="436563"/>
            </a:xfrm>
            <a:solidFill>
              <a:schemeClr val="bg1">
                <a:lumMod val="95000"/>
              </a:schemeClr>
            </a:solidFill>
          </p:grpSpPr>
          <p:sp>
            <p:nvSpPr>
              <p:cNvPr id="31" name="Freeform 152"/>
              <p:cNvSpPr/>
              <p:nvPr/>
            </p:nvSpPr>
            <p:spPr bwMode="auto">
              <a:xfrm>
                <a:off x="3669507" y="1000919"/>
                <a:ext cx="517525" cy="171450"/>
              </a:xfrm>
              <a:custGeom>
                <a:avLst/>
                <a:gdLst>
                  <a:gd name="T0" fmla="*/ 189 w 190"/>
                  <a:gd name="T1" fmla="*/ 21 h 63"/>
                  <a:gd name="T2" fmla="*/ 187 w 190"/>
                  <a:gd name="T3" fmla="*/ 18 h 63"/>
                  <a:gd name="T4" fmla="*/ 127 w 190"/>
                  <a:gd name="T5" fmla="*/ 0 h 63"/>
                  <a:gd name="T6" fmla="*/ 127 w 190"/>
                  <a:gd name="T7" fmla="*/ 2 h 63"/>
                  <a:gd name="T8" fmla="*/ 125 w 190"/>
                  <a:gd name="T9" fmla="*/ 7 h 63"/>
                  <a:gd name="T10" fmla="*/ 82 w 190"/>
                  <a:gd name="T11" fmla="*/ 19 h 63"/>
                  <a:gd name="T12" fmla="*/ 59 w 190"/>
                  <a:gd name="T13" fmla="*/ 16 h 63"/>
                  <a:gd name="T14" fmla="*/ 56 w 190"/>
                  <a:gd name="T15" fmla="*/ 12 h 63"/>
                  <a:gd name="T16" fmla="*/ 56 w 190"/>
                  <a:gd name="T17" fmla="*/ 10 h 63"/>
                  <a:gd name="T18" fmla="*/ 2 w 190"/>
                  <a:gd name="T19" fmla="*/ 42 h 63"/>
                  <a:gd name="T20" fmla="*/ 2 w 190"/>
                  <a:gd name="T21" fmla="*/ 42 h 63"/>
                  <a:gd name="T22" fmla="*/ 2 w 190"/>
                  <a:gd name="T23" fmla="*/ 42 h 63"/>
                  <a:gd name="T24" fmla="*/ 1 w 190"/>
                  <a:gd name="T25" fmla="*/ 43 h 63"/>
                  <a:gd name="T26" fmla="*/ 1 w 190"/>
                  <a:gd name="T27" fmla="*/ 44 h 63"/>
                  <a:gd name="T28" fmla="*/ 0 w 190"/>
                  <a:gd name="T29" fmla="*/ 45 h 63"/>
                  <a:gd name="T30" fmla="*/ 0 w 190"/>
                  <a:gd name="T31" fmla="*/ 45 h 63"/>
                  <a:gd name="T32" fmla="*/ 0 w 190"/>
                  <a:gd name="T33" fmla="*/ 46 h 63"/>
                  <a:gd name="T34" fmla="*/ 0 w 190"/>
                  <a:gd name="T35" fmla="*/ 47 h 63"/>
                  <a:gd name="T36" fmla="*/ 1 w 190"/>
                  <a:gd name="T37" fmla="*/ 48 h 63"/>
                  <a:gd name="T38" fmla="*/ 1 w 190"/>
                  <a:gd name="T39" fmla="*/ 48 h 63"/>
                  <a:gd name="T40" fmla="*/ 2 w 190"/>
                  <a:gd name="T41" fmla="*/ 49 h 63"/>
                  <a:gd name="T42" fmla="*/ 2 w 190"/>
                  <a:gd name="T43" fmla="*/ 49 h 63"/>
                  <a:gd name="T44" fmla="*/ 80 w 190"/>
                  <a:gd name="T45" fmla="*/ 63 h 63"/>
                  <a:gd name="T46" fmla="*/ 187 w 190"/>
                  <a:gd name="T47" fmla="*/ 26 h 63"/>
                  <a:gd name="T48" fmla="*/ 188 w 190"/>
                  <a:gd name="T49" fmla="*/ 25 h 63"/>
                  <a:gd name="T50" fmla="*/ 189 w 190"/>
                  <a:gd name="T51" fmla="*/ 21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0" h="63">
                    <a:moveTo>
                      <a:pt x="189" y="21"/>
                    </a:moveTo>
                    <a:cubicBezTo>
                      <a:pt x="189" y="20"/>
                      <a:pt x="188" y="19"/>
                      <a:pt x="187" y="18"/>
                    </a:cubicBezTo>
                    <a:cubicBezTo>
                      <a:pt x="127" y="0"/>
                      <a:pt x="127" y="0"/>
                      <a:pt x="127" y="0"/>
                    </a:cubicBezTo>
                    <a:cubicBezTo>
                      <a:pt x="127" y="1"/>
                      <a:pt x="127" y="2"/>
                      <a:pt x="127" y="2"/>
                    </a:cubicBezTo>
                    <a:cubicBezTo>
                      <a:pt x="127" y="4"/>
                      <a:pt x="127" y="6"/>
                      <a:pt x="125" y="7"/>
                    </a:cubicBezTo>
                    <a:cubicBezTo>
                      <a:pt x="112" y="15"/>
                      <a:pt x="98" y="19"/>
                      <a:pt x="82" y="19"/>
                    </a:cubicBezTo>
                    <a:cubicBezTo>
                      <a:pt x="72" y="19"/>
                      <a:pt x="64" y="17"/>
                      <a:pt x="59" y="16"/>
                    </a:cubicBezTo>
                    <a:cubicBezTo>
                      <a:pt x="57" y="15"/>
                      <a:pt x="56" y="14"/>
                      <a:pt x="56" y="12"/>
                    </a:cubicBezTo>
                    <a:cubicBezTo>
                      <a:pt x="56" y="12"/>
                      <a:pt x="56" y="11"/>
                      <a:pt x="56" y="10"/>
                    </a:cubicBezTo>
                    <a:cubicBezTo>
                      <a:pt x="2" y="42"/>
                      <a:pt x="2" y="42"/>
                      <a:pt x="2" y="42"/>
                    </a:cubicBezTo>
                    <a:cubicBezTo>
                      <a:pt x="2" y="42"/>
                      <a:pt x="2" y="42"/>
                      <a:pt x="2" y="42"/>
                    </a:cubicBezTo>
                    <a:cubicBezTo>
                      <a:pt x="2" y="42"/>
                      <a:pt x="2" y="42"/>
                      <a:pt x="2" y="42"/>
                    </a:cubicBezTo>
                    <a:cubicBezTo>
                      <a:pt x="1" y="43"/>
                      <a:pt x="1" y="43"/>
                      <a:pt x="1" y="43"/>
                    </a:cubicBezTo>
                    <a:cubicBezTo>
                      <a:pt x="1" y="43"/>
                      <a:pt x="1" y="44"/>
                      <a:pt x="1" y="44"/>
                    </a:cubicBezTo>
                    <a:cubicBezTo>
                      <a:pt x="0" y="44"/>
                      <a:pt x="0" y="44"/>
                      <a:pt x="0" y="45"/>
                    </a:cubicBezTo>
                    <a:cubicBezTo>
                      <a:pt x="0" y="45"/>
                      <a:pt x="0" y="45"/>
                      <a:pt x="0" y="45"/>
                    </a:cubicBezTo>
                    <a:cubicBezTo>
                      <a:pt x="0" y="45"/>
                      <a:pt x="0" y="46"/>
                      <a:pt x="0" y="46"/>
                    </a:cubicBezTo>
                    <a:cubicBezTo>
                      <a:pt x="0" y="46"/>
                      <a:pt x="0" y="47"/>
                      <a:pt x="0" y="47"/>
                    </a:cubicBezTo>
                    <a:cubicBezTo>
                      <a:pt x="0" y="47"/>
                      <a:pt x="0" y="47"/>
                      <a:pt x="1" y="48"/>
                    </a:cubicBezTo>
                    <a:cubicBezTo>
                      <a:pt x="1" y="48"/>
                      <a:pt x="1" y="48"/>
                      <a:pt x="1" y="48"/>
                    </a:cubicBezTo>
                    <a:cubicBezTo>
                      <a:pt x="1" y="48"/>
                      <a:pt x="1" y="49"/>
                      <a:pt x="2" y="49"/>
                    </a:cubicBezTo>
                    <a:cubicBezTo>
                      <a:pt x="2" y="49"/>
                      <a:pt x="2" y="49"/>
                      <a:pt x="2" y="49"/>
                    </a:cubicBezTo>
                    <a:cubicBezTo>
                      <a:pt x="3" y="50"/>
                      <a:pt x="37" y="63"/>
                      <a:pt x="80" y="63"/>
                    </a:cubicBezTo>
                    <a:cubicBezTo>
                      <a:pt x="114" y="63"/>
                      <a:pt x="153" y="55"/>
                      <a:pt x="187" y="26"/>
                    </a:cubicBezTo>
                    <a:cubicBezTo>
                      <a:pt x="187" y="26"/>
                      <a:pt x="188" y="26"/>
                      <a:pt x="188" y="25"/>
                    </a:cubicBezTo>
                    <a:cubicBezTo>
                      <a:pt x="189" y="24"/>
                      <a:pt x="190" y="23"/>
                      <a:pt x="189"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2"/>
                  </a:solidFill>
                  <a:cs typeface="+mn-ea"/>
                  <a:sym typeface="+mn-lt"/>
                </a:endParaRPr>
              </a:p>
            </p:txBody>
          </p:sp>
          <p:sp>
            <p:nvSpPr>
              <p:cNvPr id="32" name="Freeform 153"/>
              <p:cNvSpPr/>
              <p:nvPr/>
            </p:nvSpPr>
            <p:spPr bwMode="auto">
              <a:xfrm>
                <a:off x="3834607" y="935831"/>
                <a:ext cx="166688" cy="109538"/>
              </a:xfrm>
              <a:custGeom>
                <a:avLst/>
                <a:gdLst>
                  <a:gd name="T0" fmla="*/ 61 w 61"/>
                  <a:gd name="T1" fmla="*/ 26 h 40"/>
                  <a:gd name="T2" fmla="*/ 60 w 61"/>
                  <a:gd name="T3" fmla="*/ 24 h 40"/>
                  <a:gd name="T4" fmla="*/ 31 w 61"/>
                  <a:gd name="T5" fmla="*/ 0 h 40"/>
                  <a:gd name="T6" fmla="*/ 0 w 61"/>
                  <a:gd name="T7" fmla="*/ 31 h 40"/>
                  <a:gd name="T8" fmla="*/ 0 w 61"/>
                  <a:gd name="T9" fmla="*/ 32 h 40"/>
                  <a:gd name="T10" fmla="*/ 0 w 61"/>
                  <a:gd name="T11" fmla="*/ 34 h 40"/>
                  <a:gd name="T12" fmla="*/ 2 w 61"/>
                  <a:gd name="T13" fmla="*/ 37 h 40"/>
                  <a:gd name="T14" fmla="*/ 23 w 61"/>
                  <a:gd name="T15" fmla="*/ 40 h 40"/>
                  <a:gd name="T16" fmla="*/ 59 w 61"/>
                  <a:gd name="T17" fmla="*/ 29 h 40"/>
                  <a:gd name="T18" fmla="*/ 61 w 61"/>
                  <a:gd name="T19" fmla="*/ 2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 h="40">
                    <a:moveTo>
                      <a:pt x="61" y="26"/>
                    </a:moveTo>
                    <a:cubicBezTo>
                      <a:pt x="61" y="25"/>
                      <a:pt x="60" y="24"/>
                      <a:pt x="60" y="24"/>
                    </a:cubicBezTo>
                    <a:cubicBezTo>
                      <a:pt x="57" y="10"/>
                      <a:pt x="45" y="0"/>
                      <a:pt x="31" y="0"/>
                    </a:cubicBezTo>
                    <a:cubicBezTo>
                      <a:pt x="14" y="0"/>
                      <a:pt x="0" y="14"/>
                      <a:pt x="0" y="31"/>
                    </a:cubicBezTo>
                    <a:cubicBezTo>
                      <a:pt x="0" y="31"/>
                      <a:pt x="0" y="32"/>
                      <a:pt x="0" y="32"/>
                    </a:cubicBezTo>
                    <a:cubicBezTo>
                      <a:pt x="0" y="33"/>
                      <a:pt x="0" y="33"/>
                      <a:pt x="0" y="34"/>
                    </a:cubicBezTo>
                    <a:cubicBezTo>
                      <a:pt x="0" y="35"/>
                      <a:pt x="1" y="36"/>
                      <a:pt x="2" y="37"/>
                    </a:cubicBezTo>
                    <a:cubicBezTo>
                      <a:pt x="7" y="38"/>
                      <a:pt x="14" y="40"/>
                      <a:pt x="23" y="40"/>
                    </a:cubicBezTo>
                    <a:cubicBezTo>
                      <a:pt x="36" y="40"/>
                      <a:pt x="48" y="36"/>
                      <a:pt x="59" y="29"/>
                    </a:cubicBezTo>
                    <a:cubicBezTo>
                      <a:pt x="60" y="28"/>
                      <a:pt x="61" y="27"/>
                      <a:pt x="61"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2"/>
                  </a:solidFill>
                  <a:cs typeface="+mn-ea"/>
                  <a:sym typeface="+mn-lt"/>
                </a:endParaRPr>
              </a:p>
            </p:txBody>
          </p:sp>
          <p:sp>
            <p:nvSpPr>
              <p:cNvPr id="33" name="Freeform 154"/>
              <p:cNvSpPr/>
              <p:nvPr/>
            </p:nvSpPr>
            <p:spPr bwMode="auto">
              <a:xfrm>
                <a:off x="3674269" y="1085056"/>
                <a:ext cx="531813" cy="287338"/>
              </a:xfrm>
              <a:custGeom>
                <a:avLst/>
                <a:gdLst>
                  <a:gd name="T0" fmla="*/ 193 w 195"/>
                  <a:gd name="T1" fmla="*/ 97 h 105"/>
                  <a:gd name="T2" fmla="*/ 161 w 195"/>
                  <a:gd name="T3" fmla="*/ 30 h 105"/>
                  <a:gd name="T4" fmla="*/ 185 w 195"/>
                  <a:gd name="T5" fmla="*/ 0 h 105"/>
                  <a:gd name="T6" fmla="*/ 78 w 195"/>
                  <a:gd name="T7" fmla="*/ 37 h 105"/>
                  <a:gd name="T8" fmla="*/ 0 w 195"/>
                  <a:gd name="T9" fmla="*/ 24 h 105"/>
                  <a:gd name="T10" fmla="*/ 0 w 195"/>
                  <a:gd name="T11" fmla="*/ 23 h 105"/>
                  <a:gd name="T12" fmla="*/ 0 w 195"/>
                  <a:gd name="T13" fmla="*/ 23 h 105"/>
                  <a:gd name="T14" fmla="*/ 4 w 195"/>
                  <a:gd name="T15" fmla="*/ 26 h 105"/>
                  <a:gd name="T16" fmla="*/ 41 w 195"/>
                  <a:gd name="T17" fmla="*/ 50 h 105"/>
                  <a:gd name="T18" fmla="*/ 19 w 195"/>
                  <a:gd name="T19" fmla="*/ 97 h 105"/>
                  <a:gd name="T20" fmla="*/ 22 w 195"/>
                  <a:gd name="T21" fmla="*/ 105 h 105"/>
                  <a:gd name="T22" fmla="*/ 25 w 195"/>
                  <a:gd name="T23" fmla="*/ 105 h 105"/>
                  <a:gd name="T24" fmla="*/ 30 w 195"/>
                  <a:gd name="T25" fmla="*/ 102 h 105"/>
                  <a:gd name="T26" fmla="*/ 52 w 195"/>
                  <a:gd name="T27" fmla="*/ 56 h 105"/>
                  <a:gd name="T28" fmla="*/ 62 w 195"/>
                  <a:gd name="T29" fmla="*/ 61 h 105"/>
                  <a:gd name="T30" fmla="*/ 66 w 195"/>
                  <a:gd name="T31" fmla="*/ 63 h 105"/>
                  <a:gd name="T32" fmla="*/ 103 w 195"/>
                  <a:gd name="T33" fmla="*/ 74 h 105"/>
                  <a:gd name="T34" fmla="*/ 110 w 195"/>
                  <a:gd name="T35" fmla="*/ 73 h 105"/>
                  <a:gd name="T36" fmla="*/ 143 w 195"/>
                  <a:gd name="T37" fmla="*/ 50 h 105"/>
                  <a:gd name="T38" fmla="*/ 146 w 195"/>
                  <a:gd name="T39" fmla="*/ 46 h 105"/>
                  <a:gd name="T40" fmla="*/ 152 w 195"/>
                  <a:gd name="T41" fmla="*/ 40 h 105"/>
                  <a:gd name="T42" fmla="*/ 183 w 195"/>
                  <a:gd name="T43" fmla="*/ 102 h 105"/>
                  <a:gd name="T44" fmla="*/ 188 w 195"/>
                  <a:gd name="T45" fmla="*/ 105 h 105"/>
                  <a:gd name="T46" fmla="*/ 191 w 195"/>
                  <a:gd name="T47" fmla="*/ 105 h 105"/>
                  <a:gd name="T48" fmla="*/ 193 w 195"/>
                  <a:gd name="T49" fmla="*/ 97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5" h="105">
                    <a:moveTo>
                      <a:pt x="193" y="97"/>
                    </a:moveTo>
                    <a:cubicBezTo>
                      <a:pt x="161" y="30"/>
                      <a:pt x="161" y="30"/>
                      <a:pt x="161" y="30"/>
                    </a:cubicBezTo>
                    <a:cubicBezTo>
                      <a:pt x="172" y="17"/>
                      <a:pt x="181" y="5"/>
                      <a:pt x="185" y="0"/>
                    </a:cubicBezTo>
                    <a:cubicBezTo>
                      <a:pt x="151" y="29"/>
                      <a:pt x="112" y="37"/>
                      <a:pt x="78" y="37"/>
                    </a:cubicBezTo>
                    <a:cubicBezTo>
                      <a:pt x="35" y="37"/>
                      <a:pt x="1" y="24"/>
                      <a:pt x="0" y="24"/>
                    </a:cubicBezTo>
                    <a:cubicBezTo>
                      <a:pt x="0" y="23"/>
                      <a:pt x="0" y="23"/>
                      <a:pt x="0" y="23"/>
                    </a:cubicBezTo>
                    <a:cubicBezTo>
                      <a:pt x="0" y="23"/>
                      <a:pt x="0" y="23"/>
                      <a:pt x="0" y="23"/>
                    </a:cubicBezTo>
                    <a:cubicBezTo>
                      <a:pt x="1" y="24"/>
                      <a:pt x="2" y="25"/>
                      <a:pt x="4" y="26"/>
                    </a:cubicBezTo>
                    <a:cubicBezTo>
                      <a:pt x="11" y="31"/>
                      <a:pt x="25" y="41"/>
                      <a:pt x="41" y="50"/>
                    </a:cubicBezTo>
                    <a:cubicBezTo>
                      <a:pt x="19" y="97"/>
                      <a:pt x="19" y="97"/>
                      <a:pt x="19" y="97"/>
                    </a:cubicBezTo>
                    <a:cubicBezTo>
                      <a:pt x="18" y="100"/>
                      <a:pt x="19" y="103"/>
                      <a:pt x="22" y="105"/>
                    </a:cubicBezTo>
                    <a:cubicBezTo>
                      <a:pt x="23" y="105"/>
                      <a:pt x="24" y="105"/>
                      <a:pt x="25" y="105"/>
                    </a:cubicBezTo>
                    <a:cubicBezTo>
                      <a:pt x="27" y="105"/>
                      <a:pt x="29" y="104"/>
                      <a:pt x="30" y="102"/>
                    </a:cubicBezTo>
                    <a:cubicBezTo>
                      <a:pt x="52" y="56"/>
                      <a:pt x="52" y="56"/>
                      <a:pt x="52" y="56"/>
                    </a:cubicBezTo>
                    <a:cubicBezTo>
                      <a:pt x="55" y="58"/>
                      <a:pt x="58" y="59"/>
                      <a:pt x="62" y="61"/>
                    </a:cubicBezTo>
                    <a:cubicBezTo>
                      <a:pt x="66" y="63"/>
                      <a:pt x="66" y="63"/>
                      <a:pt x="66" y="63"/>
                    </a:cubicBezTo>
                    <a:cubicBezTo>
                      <a:pt x="82" y="70"/>
                      <a:pt x="94" y="74"/>
                      <a:pt x="103" y="74"/>
                    </a:cubicBezTo>
                    <a:cubicBezTo>
                      <a:pt x="106" y="74"/>
                      <a:pt x="108" y="73"/>
                      <a:pt x="110" y="73"/>
                    </a:cubicBezTo>
                    <a:cubicBezTo>
                      <a:pt x="119" y="70"/>
                      <a:pt x="130" y="63"/>
                      <a:pt x="143" y="50"/>
                    </a:cubicBezTo>
                    <a:cubicBezTo>
                      <a:pt x="146" y="46"/>
                      <a:pt x="146" y="46"/>
                      <a:pt x="146" y="46"/>
                    </a:cubicBezTo>
                    <a:cubicBezTo>
                      <a:pt x="148" y="44"/>
                      <a:pt x="150" y="42"/>
                      <a:pt x="152" y="40"/>
                    </a:cubicBezTo>
                    <a:cubicBezTo>
                      <a:pt x="183" y="102"/>
                      <a:pt x="183" y="102"/>
                      <a:pt x="183" y="102"/>
                    </a:cubicBezTo>
                    <a:cubicBezTo>
                      <a:pt x="184" y="104"/>
                      <a:pt x="186" y="105"/>
                      <a:pt x="188" y="105"/>
                    </a:cubicBezTo>
                    <a:cubicBezTo>
                      <a:pt x="189" y="105"/>
                      <a:pt x="190" y="105"/>
                      <a:pt x="191" y="105"/>
                    </a:cubicBezTo>
                    <a:cubicBezTo>
                      <a:pt x="194" y="103"/>
                      <a:pt x="195" y="99"/>
                      <a:pt x="193" y="9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2"/>
                  </a:solidFill>
                  <a:cs typeface="+mn-ea"/>
                  <a:sym typeface="+mn-lt"/>
                </a:endParaRPr>
              </a:p>
            </p:txBody>
          </p:sp>
        </p:grpSp>
      </p:gr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a:spLocks noChangeArrowheads="1"/>
          </p:cNvSpPr>
          <p:nvPr/>
        </p:nvSpPr>
        <p:spPr bwMode="auto">
          <a:xfrm>
            <a:off x="1162986" y="415924"/>
            <a:ext cx="4400226" cy="50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1">
              <a:defRPr/>
            </a:pPr>
            <a:r>
              <a:rPr sz="2665" dirty="0">
                <a:solidFill>
                  <a:schemeClr val="tx2">
                    <a:lumMod val="75000"/>
                  </a:schemeClr>
                </a:solidFill>
                <a:cs typeface="+mn-ea"/>
                <a:sym typeface="+mn-lt"/>
              </a:rPr>
              <a:t>三、市场调查的方法</a:t>
            </a:r>
            <a:endParaRPr lang="zh-CN" altLang="en-US" sz="2665" dirty="0">
              <a:solidFill>
                <a:schemeClr val="tx2">
                  <a:lumMod val="75000"/>
                </a:schemeClr>
              </a:solidFill>
              <a:cs typeface="+mn-ea"/>
              <a:sym typeface="+mn-lt"/>
            </a:endParaRPr>
          </a:p>
        </p:txBody>
      </p:sp>
      <p:grpSp>
        <p:nvGrpSpPr>
          <p:cNvPr id="5" name="组合 4"/>
          <p:cNvGrpSpPr/>
          <p:nvPr/>
        </p:nvGrpSpPr>
        <p:grpSpPr>
          <a:xfrm>
            <a:off x="446185" y="415924"/>
            <a:ext cx="644977" cy="502766"/>
            <a:chOff x="8418286" y="1219200"/>
            <a:chExt cx="1368552" cy="1066800"/>
          </a:xfrm>
        </p:grpSpPr>
        <p:sp>
          <p:nvSpPr>
            <p:cNvPr id="3" name="平行四边形 2"/>
            <p:cNvSpPr/>
            <p:nvPr/>
          </p:nvSpPr>
          <p:spPr>
            <a:xfrm>
              <a:off x="8418286" y="1219200"/>
              <a:ext cx="1216152" cy="914400"/>
            </a:xfrm>
            <a:prstGeom prst="parallelogram">
              <a:avLst/>
            </a:prstGeom>
            <a:solidFill>
              <a:schemeClr val="tx2"/>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平行四边形 3"/>
            <p:cNvSpPr/>
            <p:nvPr/>
          </p:nvSpPr>
          <p:spPr>
            <a:xfrm>
              <a:off x="8570686" y="1371600"/>
              <a:ext cx="1216152" cy="914400"/>
            </a:xfrm>
            <a:prstGeom prst="parallelogram">
              <a:avLst/>
            </a:prstGeom>
            <a:solidFill>
              <a:srgbClr val="006699"/>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37" name="文本框 36"/>
          <p:cNvSpPr txBox="1"/>
          <p:nvPr>
            <p:custDataLst>
              <p:tags r:id="rId1"/>
            </p:custDataLst>
          </p:nvPr>
        </p:nvSpPr>
        <p:spPr>
          <a:xfrm>
            <a:off x="932815" y="1748155"/>
            <a:ext cx="2889885" cy="758190"/>
          </a:xfrm>
          <a:prstGeom prst="rect">
            <a:avLst/>
          </a:prstGeom>
          <a:noFill/>
        </p:spPr>
        <p:txBody>
          <a:bodyPr wrap="square" lIns="90000" tIns="0" rIns="90000" bIns="46800" anchor="t" anchorCtr="0"/>
          <a:p>
            <a:pPr algn="l" defTabSz="913765">
              <a:lnSpc>
                <a:spcPct val="140000"/>
              </a:lnSpc>
            </a:pPr>
            <a:r>
              <a:rPr lang="zh-CN" altLang="en-US" sz="1600" spc="150">
                <a:latin typeface="微软雅黑" panose="020B0503020204020204" charset="-122"/>
                <a:ea typeface="微软雅黑" panose="020B0503020204020204" charset="-122"/>
              </a:rPr>
              <a:t>观察法是社会调查和市场调查研究的最基本的方法。</a:t>
            </a:r>
            <a:endParaRPr lang="zh-CN" altLang="en-US" sz="1600" spc="150">
              <a:latin typeface="微软雅黑" panose="020B0503020204020204" charset="-122"/>
              <a:ea typeface="微软雅黑" panose="020B0503020204020204" charset="-122"/>
            </a:endParaRPr>
          </a:p>
        </p:txBody>
      </p:sp>
      <p:sp>
        <p:nvSpPr>
          <p:cNvPr id="38" name="矩形 37"/>
          <p:cNvSpPr/>
          <p:nvPr>
            <p:custDataLst>
              <p:tags r:id="rId2"/>
            </p:custDataLst>
          </p:nvPr>
        </p:nvSpPr>
        <p:spPr>
          <a:xfrm>
            <a:off x="932969" y="1352196"/>
            <a:ext cx="2890152" cy="396541"/>
          </a:xfrm>
          <a:prstGeom prst="rect">
            <a:avLst/>
          </a:prstGeom>
        </p:spPr>
        <p:txBody>
          <a:bodyPr wrap="square" lIns="90000" tIns="46800" rIns="90000" bIns="0" anchor="ctr" anchorCtr="0">
            <a:normAutofit lnSpcReduction="10000"/>
          </a:bodyPr>
          <a:p>
            <a:pPr lvl="0" algn="l" defTabSz="913765">
              <a:lnSpc>
                <a:spcPct val="120000"/>
              </a:lnSpc>
            </a:pPr>
            <a:r>
              <a:rPr lang="zh-CN" altLang="en-US" sz="2000" b="1" spc="300">
                <a:solidFill>
                  <a:srgbClr val="1F74AD"/>
                </a:solidFill>
                <a:latin typeface="微软雅黑" panose="020B0503020204020204" charset="-122"/>
                <a:ea typeface="微软雅黑" panose="020B0503020204020204" charset="-122"/>
                <a:cs typeface="+mn-ea"/>
              </a:rPr>
              <a:t>（一）观察法</a:t>
            </a:r>
            <a:endParaRPr lang="zh-CN" altLang="en-US" sz="2000" b="1" spc="300">
              <a:solidFill>
                <a:srgbClr val="1F74AD"/>
              </a:solidFill>
              <a:latin typeface="微软雅黑" panose="020B0503020204020204" charset="-122"/>
              <a:ea typeface="微软雅黑" panose="020B0503020204020204" charset="-122"/>
              <a:cs typeface="+mn-ea"/>
            </a:endParaRPr>
          </a:p>
        </p:txBody>
      </p:sp>
      <p:sp>
        <p:nvSpPr>
          <p:cNvPr id="8" name="文本框 7"/>
          <p:cNvSpPr txBox="1"/>
          <p:nvPr>
            <p:custDataLst>
              <p:tags r:id="rId3"/>
            </p:custDataLst>
          </p:nvPr>
        </p:nvSpPr>
        <p:spPr>
          <a:xfrm>
            <a:off x="932815" y="3632835"/>
            <a:ext cx="2889885" cy="680085"/>
          </a:xfrm>
          <a:prstGeom prst="rect">
            <a:avLst/>
          </a:prstGeom>
          <a:noFill/>
        </p:spPr>
        <p:txBody>
          <a:bodyPr wrap="square" lIns="90000" tIns="0" rIns="90000" bIns="46800" anchor="t" anchorCtr="0"/>
          <a:p>
            <a:pPr algn="l" defTabSz="913765">
              <a:lnSpc>
                <a:spcPct val="140000"/>
              </a:lnSpc>
            </a:pPr>
            <a:r>
              <a:rPr lang="zh-CN" altLang="en-US" sz="1600" spc="150">
                <a:latin typeface="微软雅黑" panose="020B0503020204020204" charset="-122"/>
                <a:ea typeface="微软雅黑" panose="020B0503020204020204" charset="-122"/>
              </a:rPr>
              <a:t>访问法可分为结构式访问、无结构式访问和集体访问。</a:t>
            </a:r>
            <a:endParaRPr lang="zh-CN" altLang="en-US" sz="1600" spc="150">
              <a:latin typeface="微软雅黑" panose="020B0503020204020204" charset="-122"/>
              <a:ea typeface="微软雅黑" panose="020B0503020204020204" charset="-122"/>
            </a:endParaRPr>
          </a:p>
        </p:txBody>
      </p:sp>
      <p:sp>
        <p:nvSpPr>
          <p:cNvPr id="10" name="矩形 9"/>
          <p:cNvSpPr/>
          <p:nvPr>
            <p:custDataLst>
              <p:tags r:id="rId4"/>
            </p:custDataLst>
          </p:nvPr>
        </p:nvSpPr>
        <p:spPr>
          <a:xfrm>
            <a:off x="932969" y="3092273"/>
            <a:ext cx="2890152" cy="396541"/>
          </a:xfrm>
          <a:prstGeom prst="rect">
            <a:avLst/>
          </a:prstGeom>
        </p:spPr>
        <p:txBody>
          <a:bodyPr wrap="square" lIns="90000" tIns="46800" rIns="90000" bIns="0" anchor="ctr" anchorCtr="0">
            <a:normAutofit lnSpcReduction="10000"/>
          </a:bodyPr>
          <a:p>
            <a:pPr lvl="0" algn="l" defTabSz="913765">
              <a:lnSpc>
                <a:spcPct val="120000"/>
              </a:lnSpc>
            </a:pPr>
            <a:r>
              <a:rPr lang="zh-CN" altLang="en-US" sz="2000" b="1" spc="300">
                <a:solidFill>
                  <a:srgbClr val="3498DB"/>
                </a:solidFill>
                <a:latin typeface="微软雅黑" panose="020B0503020204020204" charset="-122"/>
                <a:ea typeface="微软雅黑" panose="020B0503020204020204" charset="-122"/>
                <a:cs typeface="+mn-ea"/>
              </a:rPr>
              <a:t>（三）访问法</a:t>
            </a:r>
            <a:endParaRPr lang="zh-CN" altLang="en-US" sz="2000" b="1" spc="300">
              <a:solidFill>
                <a:srgbClr val="3498DB"/>
              </a:solidFill>
              <a:latin typeface="微软雅黑" panose="020B0503020204020204" charset="-122"/>
              <a:ea typeface="微软雅黑" panose="020B0503020204020204" charset="-122"/>
              <a:cs typeface="+mn-ea"/>
            </a:endParaRPr>
          </a:p>
        </p:txBody>
      </p:sp>
      <p:sp>
        <p:nvSpPr>
          <p:cNvPr id="35" name="文本框 34"/>
          <p:cNvSpPr txBox="1"/>
          <p:nvPr>
            <p:custDataLst>
              <p:tags r:id="rId5"/>
            </p:custDataLst>
          </p:nvPr>
        </p:nvSpPr>
        <p:spPr>
          <a:xfrm>
            <a:off x="8505825" y="1747520"/>
            <a:ext cx="3344545" cy="1189990"/>
          </a:xfrm>
          <a:prstGeom prst="rect">
            <a:avLst/>
          </a:prstGeom>
          <a:noFill/>
        </p:spPr>
        <p:txBody>
          <a:bodyPr wrap="square" lIns="90000" tIns="0" rIns="90000" bIns="46800" anchor="t" anchorCtr="0"/>
          <a:p>
            <a:pPr defTabSz="913765">
              <a:lnSpc>
                <a:spcPct val="140000"/>
              </a:lnSpc>
            </a:pPr>
            <a:r>
              <a:rPr lang="zh-CN" altLang="en-US" sz="1600" spc="150">
                <a:latin typeface="微软雅黑" panose="020B0503020204020204" charset="-122"/>
                <a:ea typeface="微软雅黑" panose="020B0503020204020204" charset="-122"/>
              </a:rPr>
              <a:t>实验法是指由调查人员根据调查的要求，用实验的方式，将调查的对象控制在特定的环境条件下。</a:t>
            </a:r>
            <a:endParaRPr lang="zh-CN" altLang="en-US" sz="1600" spc="150">
              <a:latin typeface="微软雅黑" panose="020B0503020204020204" charset="-122"/>
              <a:ea typeface="微软雅黑" panose="020B0503020204020204" charset="-122"/>
            </a:endParaRPr>
          </a:p>
        </p:txBody>
      </p:sp>
      <p:sp>
        <p:nvSpPr>
          <p:cNvPr id="36" name="矩形 35"/>
          <p:cNvSpPr/>
          <p:nvPr>
            <p:custDataLst>
              <p:tags r:id="rId6"/>
            </p:custDataLst>
          </p:nvPr>
        </p:nvSpPr>
        <p:spPr>
          <a:xfrm>
            <a:off x="8506041" y="1351390"/>
            <a:ext cx="2890150" cy="396541"/>
          </a:xfrm>
          <a:prstGeom prst="rect">
            <a:avLst/>
          </a:prstGeom>
        </p:spPr>
        <p:txBody>
          <a:bodyPr wrap="square" lIns="90000" tIns="46800" rIns="90000" bIns="0" anchor="ctr" anchorCtr="0">
            <a:normAutofit lnSpcReduction="10000"/>
          </a:bodyPr>
          <a:p>
            <a:pPr lvl="0" defTabSz="913765">
              <a:lnSpc>
                <a:spcPct val="120000"/>
              </a:lnSpc>
            </a:pPr>
            <a:r>
              <a:rPr lang="zh-CN" altLang="en-US" sz="2000" b="1" spc="300">
                <a:solidFill>
                  <a:srgbClr val="1F74AD"/>
                </a:solidFill>
                <a:latin typeface="微软雅黑" panose="020B0503020204020204" charset="-122"/>
                <a:ea typeface="微软雅黑" panose="020B0503020204020204" charset="-122"/>
                <a:cs typeface="+mn-ea"/>
              </a:rPr>
              <a:t>（二）实验法</a:t>
            </a:r>
            <a:endParaRPr lang="zh-CN" altLang="en-US" sz="2000" b="1" spc="300">
              <a:solidFill>
                <a:srgbClr val="1F74AD"/>
              </a:solidFill>
              <a:latin typeface="微软雅黑" panose="020B0503020204020204" charset="-122"/>
              <a:ea typeface="微软雅黑" panose="020B0503020204020204" charset="-122"/>
              <a:cs typeface="+mn-ea"/>
            </a:endParaRPr>
          </a:p>
        </p:txBody>
      </p:sp>
      <p:sp>
        <p:nvSpPr>
          <p:cNvPr id="11" name="文本框 10"/>
          <p:cNvSpPr txBox="1"/>
          <p:nvPr>
            <p:custDataLst>
              <p:tags r:id="rId7"/>
            </p:custDataLst>
          </p:nvPr>
        </p:nvSpPr>
        <p:spPr>
          <a:xfrm>
            <a:off x="8505825" y="3632200"/>
            <a:ext cx="2889885" cy="996950"/>
          </a:xfrm>
          <a:prstGeom prst="rect">
            <a:avLst/>
          </a:prstGeom>
          <a:noFill/>
        </p:spPr>
        <p:txBody>
          <a:bodyPr wrap="square" lIns="90000" tIns="0" rIns="90000" bIns="46800" anchor="t" anchorCtr="0"/>
          <a:p>
            <a:pPr defTabSz="913765">
              <a:lnSpc>
                <a:spcPct val="120000"/>
              </a:lnSpc>
            </a:pPr>
            <a:r>
              <a:rPr lang="zh-CN" altLang="en-US" sz="1600" spc="150">
                <a:latin typeface="微软雅黑" panose="020B0503020204020204" charset="-122"/>
                <a:ea typeface="微软雅黑" panose="020B0503020204020204" charset="-122"/>
              </a:rPr>
              <a:t>问卷法是通过设计调查问卷，让被调查者填写调查表的方式获得调查对象的信息。</a:t>
            </a:r>
            <a:endParaRPr lang="zh-CN" altLang="en-US" sz="1600" spc="150">
              <a:latin typeface="微软雅黑" panose="020B0503020204020204" charset="-122"/>
              <a:ea typeface="微软雅黑" panose="020B0503020204020204" charset="-122"/>
            </a:endParaRPr>
          </a:p>
        </p:txBody>
      </p:sp>
      <p:sp>
        <p:nvSpPr>
          <p:cNvPr id="13" name="矩形 12"/>
          <p:cNvSpPr/>
          <p:nvPr>
            <p:custDataLst>
              <p:tags r:id="rId8"/>
            </p:custDataLst>
          </p:nvPr>
        </p:nvSpPr>
        <p:spPr>
          <a:xfrm>
            <a:off x="8506041" y="3092102"/>
            <a:ext cx="2890150" cy="396541"/>
          </a:xfrm>
          <a:prstGeom prst="rect">
            <a:avLst/>
          </a:prstGeom>
        </p:spPr>
        <p:txBody>
          <a:bodyPr wrap="square" lIns="90000" tIns="46800" rIns="90000" bIns="0" anchor="ctr" anchorCtr="0">
            <a:normAutofit lnSpcReduction="10000"/>
          </a:bodyPr>
          <a:p>
            <a:pPr lvl="0" defTabSz="913765">
              <a:lnSpc>
                <a:spcPct val="120000"/>
              </a:lnSpc>
            </a:pPr>
            <a:r>
              <a:rPr lang="zh-CN" altLang="en-US" sz="2000" b="1" spc="300">
                <a:solidFill>
                  <a:srgbClr val="3498DB"/>
                </a:solidFill>
                <a:latin typeface="微软雅黑" panose="020B0503020204020204" charset="-122"/>
                <a:ea typeface="微软雅黑" panose="020B0503020204020204" charset="-122"/>
                <a:cs typeface="+mn-ea"/>
              </a:rPr>
              <a:t>（四）问卷法</a:t>
            </a:r>
            <a:endParaRPr lang="zh-CN" altLang="en-US" sz="2000" b="1" spc="300">
              <a:solidFill>
                <a:srgbClr val="3498DB"/>
              </a:solidFill>
              <a:latin typeface="微软雅黑" panose="020B0503020204020204" charset="-122"/>
              <a:ea typeface="微软雅黑" panose="020B0503020204020204" charset="-122"/>
              <a:cs typeface="+mn-ea"/>
            </a:endParaRPr>
          </a:p>
        </p:txBody>
      </p:sp>
      <p:sp>
        <p:nvSpPr>
          <p:cNvPr id="14" name="任意多边形 13"/>
          <p:cNvSpPr/>
          <p:nvPr>
            <p:custDataLst>
              <p:tags r:id="rId9"/>
            </p:custDataLst>
          </p:nvPr>
        </p:nvSpPr>
        <p:spPr>
          <a:xfrm>
            <a:off x="3950327" y="3001176"/>
            <a:ext cx="2205520" cy="1461256"/>
          </a:xfrm>
          <a:custGeom>
            <a:avLst/>
            <a:gdLst>
              <a:gd name="connsiteX0" fmla="*/ 0 w 4178303"/>
              <a:gd name="connsiteY0" fmla="*/ 0 h 2488819"/>
              <a:gd name="connsiteX1" fmla="*/ 875124 w 4178303"/>
              <a:gd name="connsiteY1" fmla="*/ 0 h 2488819"/>
              <a:gd name="connsiteX2" fmla="*/ 1469816 w 4178303"/>
              <a:gd name="connsiteY2" fmla="*/ 0 h 2488819"/>
              <a:gd name="connsiteX3" fmla="*/ 1576177 w 4178303"/>
              <a:gd name="connsiteY3" fmla="*/ 10723 h 2488819"/>
              <a:gd name="connsiteX4" fmla="*/ 2151574 w 4178303"/>
              <a:gd name="connsiteY4" fmla="*/ 320945 h 2488819"/>
              <a:gd name="connsiteX5" fmla="*/ 2237813 w 4178303"/>
              <a:gd name="connsiteY5" fmla="*/ 425469 h 2488819"/>
              <a:gd name="connsiteX6" fmla="*/ 2253109 w 4178303"/>
              <a:gd name="connsiteY6" fmla="*/ 447965 h 2488819"/>
              <a:gd name="connsiteX7" fmla="*/ 3608829 w 4178303"/>
              <a:gd name="connsiteY7" fmla="*/ 1360776 h 2488819"/>
              <a:gd name="connsiteX8" fmla="*/ 3739293 w 4178303"/>
              <a:gd name="connsiteY8" fmla="*/ 1388904 h 2488819"/>
              <a:gd name="connsiteX9" fmla="*/ 3874373 w 4178303"/>
              <a:gd name="connsiteY9" fmla="*/ 1410171 h 2488819"/>
              <a:gd name="connsiteX10" fmla="*/ 3891276 w 4178303"/>
              <a:gd name="connsiteY10" fmla="*/ 1412759 h 2488819"/>
              <a:gd name="connsiteX11" fmla="*/ 3971327 w 4178303"/>
              <a:gd name="connsiteY11" fmla="*/ 1420086 h 2488819"/>
              <a:gd name="connsiteX12" fmla="*/ 4155504 w 4178303"/>
              <a:gd name="connsiteY12" fmla="*/ 1429676 h 2488819"/>
              <a:gd name="connsiteX13" fmla="*/ 4178302 w 4178303"/>
              <a:gd name="connsiteY13" fmla="*/ 1430370 h 2488819"/>
              <a:gd name="connsiteX14" fmla="*/ 4178303 w 4178303"/>
              <a:gd name="connsiteY14" fmla="*/ 1430370 h 2488819"/>
              <a:gd name="connsiteX15" fmla="*/ 4178303 w 4178303"/>
              <a:gd name="connsiteY15" fmla="*/ 2488671 h 2488819"/>
              <a:gd name="connsiteX16" fmla="*/ 4178302 w 4178303"/>
              <a:gd name="connsiteY16" fmla="*/ 2488671 h 2488819"/>
              <a:gd name="connsiteX17" fmla="*/ 4172316 w 4178303"/>
              <a:gd name="connsiteY17" fmla="*/ 2488819 h 2488819"/>
              <a:gd name="connsiteX18" fmla="*/ 4123699 w 4178303"/>
              <a:gd name="connsiteY18" fmla="*/ 2487321 h 2488819"/>
              <a:gd name="connsiteX19" fmla="*/ 4010870 w 4178303"/>
              <a:gd name="connsiteY19" fmla="*/ 2484532 h 2488819"/>
              <a:gd name="connsiteX20" fmla="*/ 3995089 w 4178303"/>
              <a:gd name="connsiteY20" fmla="*/ 2483359 h 2488819"/>
              <a:gd name="connsiteX21" fmla="*/ 3956439 w 4178303"/>
              <a:gd name="connsiteY21" fmla="*/ 2482169 h 2488819"/>
              <a:gd name="connsiteX22" fmla="*/ 3864980 w 4178303"/>
              <a:gd name="connsiteY22" fmla="*/ 2473688 h 2488819"/>
              <a:gd name="connsiteX23" fmla="*/ 3839671 w 4178303"/>
              <a:gd name="connsiteY23" fmla="*/ 2471807 h 2488819"/>
              <a:gd name="connsiteX24" fmla="*/ 3824881 w 4178303"/>
              <a:gd name="connsiteY24" fmla="*/ 2469970 h 2488819"/>
              <a:gd name="connsiteX25" fmla="*/ 3744091 w 4178303"/>
              <a:gd name="connsiteY25" fmla="*/ 2462479 h 2488819"/>
              <a:gd name="connsiteX26" fmla="*/ 3331550 w 4178303"/>
              <a:gd name="connsiteY26" fmla="*/ 2385551 h 2488819"/>
              <a:gd name="connsiteX27" fmla="*/ 3104702 w 4178303"/>
              <a:gd name="connsiteY27" fmla="*/ 2318858 h 2488819"/>
              <a:gd name="connsiteX28" fmla="*/ 3104702 w 4178303"/>
              <a:gd name="connsiteY28" fmla="*/ 2313265 h 2488819"/>
              <a:gd name="connsiteX29" fmla="*/ 2870439 w 4178303"/>
              <a:gd name="connsiteY29" fmla="*/ 2229576 h 2488819"/>
              <a:gd name="connsiteX30" fmla="*/ 1789332 w 4178303"/>
              <a:gd name="connsiteY30" fmla="*/ 1520905 h 2488819"/>
              <a:gd name="connsiteX31" fmla="*/ 1693692 w 4178303"/>
              <a:gd name="connsiteY31" fmla="*/ 1418087 h 2488819"/>
              <a:gd name="connsiteX32" fmla="*/ 1688581 w 4178303"/>
              <a:gd name="connsiteY32" fmla="*/ 1418087 h 2488819"/>
              <a:gd name="connsiteX33" fmla="*/ 1661084 w 4178303"/>
              <a:gd name="connsiteY33" fmla="*/ 1387832 h 2488819"/>
              <a:gd name="connsiteX34" fmla="*/ 972683 w 4178303"/>
              <a:gd name="connsiteY34" fmla="*/ 1060363 h 2488819"/>
              <a:gd name="connsiteX35" fmla="*/ 856338 w 4178303"/>
              <a:gd name="connsiteY35" fmla="*/ 1054488 h 2488819"/>
              <a:gd name="connsiteX36" fmla="*/ 856298 w 4178303"/>
              <a:gd name="connsiteY36" fmla="*/ 1054488 h 2488819"/>
              <a:gd name="connsiteX37" fmla="*/ 838722 w 4178303"/>
              <a:gd name="connsiteY37" fmla="*/ 1055375 h 2488819"/>
              <a:gd name="connsiteX38" fmla="*/ 838722 w 4178303"/>
              <a:gd name="connsiteY38" fmla="*/ 1054488 h 2488819"/>
              <a:gd name="connsiteX39" fmla="*/ 0 w 4178303"/>
              <a:gd name="connsiteY39" fmla="*/ 1054488 h 2488819"/>
              <a:gd name="connsiteX40" fmla="*/ 0 w 4178303"/>
              <a:gd name="connsiteY40" fmla="*/ 0 h 2488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4178303" h="2488819">
                <a:moveTo>
                  <a:pt x="0" y="0"/>
                </a:moveTo>
                <a:lnTo>
                  <a:pt x="875124" y="0"/>
                </a:lnTo>
                <a:lnTo>
                  <a:pt x="1469816" y="0"/>
                </a:lnTo>
                <a:lnTo>
                  <a:pt x="1576177" y="10723"/>
                </a:lnTo>
                <a:cubicBezTo>
                  <a:pt x="1798442" y="56205"/>
                  <a:pt x="1997106" y="166476"/>
                  <a:pt x="2151574" y="320945"/>
                </a:cubicBezTo>
                <a:lnTo>
                  <a:pt x="2237813" y="425469"/>
                </a:lnTo>
                <a:lnTo>
                  <a:pt x="2253109" y="447965"/>
                </a:lnTo>
                <a:cubicBezTo>
                  <a:pt x="2578894" y="894651"/>
                  <a:pt x="3055893" y="1224013"/>
                  <a:pt x="3608829" y="1360776"/>
                </a:cubicBezTo>
                <a:lnTo>
                  <a:pt x="3739293" y="1388904"/>
                </a:lnTo>
                <a:lnTo>
                  <a:pt x="3874373" y="1410171"/>
                </a:lnTo>
                <a:lnTo>
                  <a:pt x="3891276" y="1412759"/>
                </a:lnTo>
                <a:lnTo>
                  <a:pt x="3971327" y="1420086"/>
                </a:lnTo>
                <a:lnTo>
                  <a:pt x="4155504" y="1429676"/>
                </a:lnTo>
                <a:lnTo>
                  <a:pt x="4178302" y="1430370"/>
                </a:lnTo>
                <a:lnTo>
                  <a:pt x="4178303" y="1430370"/>
                </a:lnTo>
                <a:lnTo>
                  <a:pt x="4178303" y="2488671"/>
                </a:lnTo>
                <a:lnTo>
                  <a:pt x="4178302" y="2488671"/>
                </a:lnTo>
                <a:lnTo>
                  <a:pt x="4172316" y="2488819"/>
                </a:lnTo>
                <a:lnTo>
                  <a:pt x="4123699" y="2487321"/>
                </a:lnTo>
                <a:lnTo>
                  <a:pt x="4010870" y="2484532"/>
                </a:lnTo>
                <a:lnTo>
                  <a:pt x="3995089" y="2483359"/>
                </a:lnTo>
                <a:lnTo>
                  <a:pt x="3956439" y="2482169"/>
                </a:lnTo>
                <a:lnTo>
                  <a:pt x="3864980" y="2473688"/>
                </a:lnTo>
                <a:lnTo>
                  <a:pt x="3839671" y="2471807"/>
                </a:lnTo>
                <a:lnTo>
                  <a:pt x="3824881" y="2469970"/>
                </a:lnTo>
                <a:lnTo>
                  <a:pt x="3744091" y="2462479"/>
                </a:lnTo>
                <a:cubicBezTo>
                  <a:pt x="3603789" y="2445093"/>
                  <a:pt x="3466101" y="2419276"/>
                  <a:pt x="3331550" y="2385551"/>
                </a:cubicBezTo>
                <a:lnTo>
                  <a:pt x="3104702" y="2318858"/>
                </a:lnTo>
                <a:lnTo>
                  <a:pt x="3104702" y="2313265"/>
                </a:lnTo>
                <a:lnTo>
                  <a:pt x="2870439" y="2229576"/>
                </a:lnTo>
                <a:cubicBezTo>
                  <a:pt x="2465524" y="2062503"/>
                  <a:pt x="2099401" y="1820524"/>
                  <a:pt x="1789332" y="1520905"/>
                </a:cubicBezTo>
                <a:lnTo>
                  <a:pt x="1693692" y="1418087"/>
                </a:lnTo>
                <a:lnTo>
                  <a:pt x="1688581" y="1418087"/>
                </a:lnTo>
                <a:lnTo>
                  <a:pt x="1661084" y="1387832"/>
                </a:lnTo>
                <a:cubicBezTo>
                  <a:pt x="1480870" y="1207619"/>
                  <a:pt x="1240502" y="1087561"/>
                  <a:pt x="972683" y="1060363"/>
                </a:cubicBezTo>
                <a:lnTo>
                  <a:pt x="856338" y="1054488"/>
                </a:lnTo>
                <a:lnTo>
                  <a:pt x="856298" y="1054488"/>
                </a:lnTo>
                <a:lnTo>
                  <a:pt x="838722" y="1055375"/>
                </a:lnTo>
                <a:lnTo>
                  <a:pt x="838722" y="1054488"/>
                </a:lnTo>
                <a:lnTo>
                  <a:pt x="0" y="1054488"/>
                </a:lnTo>
                <a:lnTo>
                  <a:pt x="0" y="0"/>
                </a:lnTo>
                <a:close/>
              </a:path>
            </a:pathLst>
          </a:custGeom>
          <a:solidFill>
            <a:srgbClr val="3498DB"/>
          </a:solidFill>
          <a:ln w="76200">
            <a:solidFill>
              <a:sysClr val="window" lastClr="FFFFFF"/>
            </a:solidFill>
          </a:ln>
        </p:spPr>
        <p:style>
          <a:lnRef idx="2">
            <a:srgbClr val="1F74AD">
              <a:shade val="50000"/>
            </a:srgbClr>
          </a:lnRef>
          <a:fillRef idx="1">
            <a:srgbClr val="1F74AD"/>
          </a:fillRef>
          <a:effectRef idx="0">
            <a:srgbClr val="1F74AD"/>
          </a:effectRef>
          <a:fontRef idx="minor">
            <a:sysClr val="window" lastClr="FFFFFF"/>
          </a:fontRef>
        </p:style>
        <p:txBody>
          <a:bodyPr wrap="none" anchor="t" anchorCtr="0">
            <a:normAutofit/>
          </a:bodyPr>
          <a:p>
            <a:r>
              <a:rPr lang="en-US" altLang="zh-CN" sz="3200" b="1">
                <a:latin typeface="微软雅黑" panose="020B0503020204020204" charset="-122"/>
                <a:ea typeface="微软雅黑" panose="020B0503020204020204" charset="-122"/>
              </a:rPr>
              <a:t>3</a:t>
            </a:r>
            <a:endParaRPr lang="en-US" altLang="zh-CN" sz="3200" b="1">
              <a:latin typeface="微软雅黑" panose="020B0503020204020204" charset="-122"/>
              <a:ea typeface="微软雅黑" panose="020B0503020204020204" charset="-122"/>
            </a:endParaRPr>
          </a:p>
        </p:txBody>
      </p:sp>
      <p:sp>
        <p:nvSpPr>
          <p:cNvPr id="17" name="任意多边形 16"/>
          <p:cNvSpPr/>
          <p:nvPr>
            <p:custDataLst>
              <p:tags r:id="rId10"/>
            </p:custDataLst>
          </p:nvPr>
        </p:nvSpPr>
        <p:spPr>
          <a:xfrm>
            <a:off x="6155847" y="3001176"/>
            <a:ext cx="2205518" cy="1461256"/>
          </a:xfrm>
          <a:custGeom>
            <a:avLst/>
            <a:gdLst>
              <a:gd name="connsiteX0" fmla="*/ 2708486 w 4178298"/>
              <a:gd name="connsiteY0" fmla="*/ 0 h 2488819"/>
              <a:gd name="connsiteX1" fmla="*/ 3303178 w 4178298"/>
              <a:gd name="connsiteY1" fmla="*/ 0 h 2488819"/>
              <a:gd name="connsiteX2" fmla="*/ 4178298 w 4178298"/>
              <a:gd name="connsiteY2" fmla="*/ 0 h 2488819"/>
              <a:gd name="connsiteX3" fmla="*/ 4178298 w 4178298"/>
              <a:gd name="connsiteY3" fmla="*/ 1054488 h 2488819"/>
              <a:gd name="connsiteX4" fmla="*/ 3339580 w 4178298"/>
              <a:gd name="connsiteY4" fmla="*/ 1054488 h 2488819"/>
              <a:gd name="connsiteX5" fmla="*/ 3339580 w 4178298"/>
              <a:gd name="connsiteY5" fmla="*/ 1055375 h 2488819"/>
              <a:gd name="connsiteX6" fmla="*/ 3322004 w 4178298"/>
              <a:gd name="connsiteY6" fmla="*/ 1054488 h 2488819"/>
              <a:gd name="connsiteX7" fmla="*/ 3321964 w 4178298"/>
              <a:gd name="connsiteY7" fmla="*/ 1054488 h 2488819"/>
              <a:gd name="connsiteX8" fmla="*/ 3205619 w 4178298"/>
              <a:gd name="connsiteY8" fmla="*/ 1060363 h 2488819"/>
              <a:gd name="connsiteX9" fmla="*/ 2517218 w 4178298"/>
              <a:gd name="connsiteY9" fmla="*/ 1387832 h 2488819"/>
              <a:gd name="connsiteX10" fmla="*/ 2489721 w 4178298"/>
              <a:gd name="connsiteY10" fmla="*/ 1418087 h 2488819"/>
              <a:gd name="connsiteX11" fmla="*/ 2484610 w 4178298"/>
              <a:gd name="connsiteY11" fmla="*/ 1418087 h 2488819"/>
              <a:gd name="connsiteX12" fmla="*/ 2388970 w 4178298"/>
              <a:gd name="connsiteY12" fmla="*/ 1520905 h 2488819"/>
              <a:gd name="connsiteX13" fmla="*/ 1307864 w 4178298"/>
              <a:gd name="connsiteY13" fmla="*/ 2229576 h 2488819"/>
              <a:gd name="connsiteX14" fmla="*/ 1073600 w 4178298"/>
              <a:gd name="connsiteY14" fmla="*/ 2313265 h 2488819"/>
              <a:gd name="connsiteX15" fmla="*/ 1073600 w 4178298"/>
              <a:gd name="connsiteY15" fmla="*/ 2318858 h 2488819"/>
              <a:gd name="connsiteX16" fmla="*/ 846752 w 4178298"/>
              <a:gd name="connsiteY16" fmla="*/ 2385551 h 2488819"/>
              <a:gd name="connsiteX17" fmla="*/ 434211 w 4178298"/>
              <a:gd name="connsiteY17" fmla="*/ 2462479 h 2488819"/>
              <a:gd name="connsiteX18" fmla="*/ 353421 w 4178298"/>
              <a:gd name="connsiteY18" fmla="*/ 2469970 h 2488819"/>
              <a:gd name="connsiteX19" fmla="*/ 338631 w 4178298"/>
              <a:gd name="connsiteY19" fmla="*/ 2471807 h 2488819"/>
              <a:gd name="connsiteX20" fmla="*/ 313322 w 4178298"/>
              <a:gd name="connsiteY20" fmla="*/ 2473688 h 2488819"/>
              <a:gd name="connsiteX21" fmla="*/ 221863 w 4178298"/>
              <a:gd name="connsiteY21" fmla="*/ 2482169 h 2488819"/>
              <a:gd name="connsiteX22" fmla="*/ 183212 w 4178298"/>
              <a:gd name="connsiteY22" fmla="*/ 2483359 h 2488819"/>
              <a:gd name="connsiteX23" fmla="*/ 167432 w 4178298"/>
              <a:gd name="connsiteY23" fmla="*/ 2484532 h 2488819"/>
              <a:gd name="connsiteX24" fmla="*/ 54603 w 4178298"/>
              <a:gd name="connsiteY24" fmla="*/ 2487321 h 2488819"/>
              <a:gd name="connsiteX25" fmla="*/ 5986 w 4178298"/>
              <a:gd name="connsiteY25" fmla="*/ 2488819 h 2488819"/>
              <a:gd name="connsiteX26" fmla="*/ 0 w 4178298"/>
              <a:gd name="connsiteY26" fmla="*/ 2488671 h 2488819"/>
              <a:gd name="connsiteX27" fmla="*/ 0 w 4178298"/>
              <a:gd name="connsiteY27" fmla="*/ 1430370 h 2488819"/>
              <a:gd name="connsiteX28" fmla="*/ 22797 w 4178298"/>
              <a:gd name="connsiteY28" fmla="*/ 1429676 h 2488819"/>
              <a:gd name="connsiteX29" fmla="*/ 206975 w 4178298"/>
              <a:gd name="connsiteY29" fmla="*/ 1420086 h 2488819"/>
              <a:gd name="connsiteX30" fmla="*/ 287025 w 4178298"/>
              <a:gd name="connsiteY30" fmla="*/ 1412759 h 2488819"/>
              <a:gd name="connsiteX31" fmla="*/ 303921 w 4178298"/>
              <a:gd name="connsiteY31" fmla="*/ 1410172 h 2488819"/>
              <a:gd name="connsiteX32" fmla="*/ 439009 w 4178298"/>
              <a:gd name="connsiteY32" fmla="*/ 1388904 h 2488819"/>
              <a:gd name="connsiteX33" fmla="*/ 569473 w 4178298"/>
              <a:gd name="connsiteY33" fmla="*/ 1360776 h 2488819"/>
              <a:gd name="connsiteX34" fmla="*/ 1925193 w 4178298"/>
              <a:gd name="connsiteY34" fmla="*/ 447965 h 2488819"/>
              <a:gd name="connsiteX35" fmla="*/ 1940489 w 4178298"/>
              <a:gd name="connsiteY35" fmla="*/ 425469 h 2488819"/>
              <a:gd name="connsiteX36" fmla="*/ 2026728 w 4178298"/>
              <a:gd name="connsiteY36" fmla="*/ 320945 h 2488819"/>
              <a:gd name="connsiteX37" fmla="*/ 2602125 w 4178298"/>
              <a:gd name="connsiteY37" fmla="*/ 10723 h 2488819"/>
              <a:gd name="connsiteX38" fmla="*/ 2708486 w 4178298"/>
              <a:gd name="connsiteY38" fmla="*/ 0 h 2488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4178298" h="2488819">
                <a:moveTo>
                  <a:pt x="2708486" y="0"/>
                </a:moveTo>
                <a:lnTo>
                  <a:pt x="3303178" y="0"/>
                </a:lnTo>
                <a:lnTo>
                  <a:pt x="4178298" y="0"/>
                </a:lnTo>
                <a:lnTo>
                  <a:pt x="4178298" y="1054488"/>
                </a:lnTo>
                <a:lnTo>
                  <a:pt x="3339580" y="1054488"/>
                </a:lnTo>
                <a:lnTo>
                  <a:pt x="3339580" y="1055375"/>
                </a:lnTo>
                <a:lnTo>
                  <a:pt x="3322004" y="1054488"/>
                </a:lnTo>
                <a:lnTo>
                  <a:pt x="3321964" y="1054488"/>
                </a:lnTo>
                <a:lnTo>
                  <a:pt x="3205619" y="1060363"/>
                </a:lnTo>
                <a:cubicBezTo>
                  <a:pt x="2937800" y="1087561"/>
                  <a:pt x="2697432" y="1207619"/>
                  <a:pt x="2517218" y="1387832"/>
                </a:cubicBezTo>
                <a:lnTo>
                  <a:pt x="2489721" y="1418087"/>
                </a:lnTo>
                <a:lnTo>
                  <a:pt x="2484610" y="1418087"/>
                </a:lnTo>
                <a:lnTo>
                  <a:pt x="2388970" y="1520905"/>
                </a:lnTo>
                <a:cubicBezTo>
                  <a:pt x="2078901" y="1820524"/>
                  <a:pt x="1712778" y="2062503"/>
                  <a:pt x="1307864" y="2229576"/>
                </a:cubicBezTo>
                <a:lnTo>
                  <a:pt x="1073600" y="2313265"/>
                </a:lnTo>
                <a:lnTo>
                  <a:pt x="1073600" y="2318858"/>
                </a:lnTo>
                <a:lnTo>
                  <a:pt x="846752" y="2385551"/>
                </a:lnTo>
                <a:cubicBezTo>
                  <a:pt x="712201" y="2419276"/>
                  <a:pt x="574513" y="2445093"/>
                  <a:pt x="434211" y="2462479"/>
                </a:cubicBezTo>
                <a:lnTo>
                  <a:pt x="353421" y="2469970"/>
                </a:lnTo>
                <a:lnTo>
                  <a:pt x="338631" y="2471807"/>
                </a:lnTo>
                <a:lnTo>
                  <a:pt x="313322" y="2473688"/>
                </a:lnTo>
                <a:lnTo>
                  <a:pt x="221863" y="2482169"/>
                </a:lnTo>
                <a:lnTo>
                  <a:pt x="183212" y="2483359"/>
                </a:lnTo>
                <a:lnTo>
                  <a:pt x="167432" y="2484532"/>
                </a:lnTo>
                <a:lnTo>
                  <a:pt x="54603" y="2487321"/>
                </a:lnTo>
                <a:lnTo>
                  <a:pt x="5986" y="2488819"/>
                </a:lnTo>
                <a:lnTo>
                  <a:pt x="0" y="2488671"/>
                </a:lnTo>
                <a:lnTo>
                  <a:pt x="0" y="1430370"/>
                </a:lnTo>
                <a:lnTo>
                  <a:pt x="22797" y="1429676"/>
                </a:lnTo>
                <a:lnTo>
                  <a:pt x="206975" y="1420086"/>
                </a:lnTo>
                <a:lnTo>
                  <a:pt x="287025" y="1412759"/>
                </a:lnTo>
                <a:lnTo>
                  <a:pt x="303921" y="1410172"/>
                </a:lnTo>
                <a:lnTo>
                  <a:pt x="439009" y="1388904"/>
                </a:lnTo>
                <a:lnTo>
                  <a:pt x="569473" y="1360776"/>
                </a:lnTo>
                <a:cubicBezTo>
                  <a:pt x="1122409" y="1224013"/>
                  <a:pt x="1599408" y="894651"/>
                  <a:pt x="1925193" y="447965"/>
                </a:cubicBezTo>
                <a:lnTo>
                  <a:pt x="1940489" y="425469"/>
                </a:lnTo>
                <a:lnTo>
                  <a:pt x="2026728" y="320945"/>
                </a:lnTo>
                <a:cubicBezTo>
                  <a:pt x="2181196" y="166476"/>
                  <a:pt x="2379860" y="56205"/>
                  <a:pt x="2602125" y="10723"/>
                </a:cubicBezTo>
                <a:lnTo>
                  <a:pt x="2708486" y="0"/>
                </a:lnTo>
                <a:close/>
              </a:path>
            </a:pathLst>
          </a:custGeom>
          <a:solidFill>
            <a:srgbClr val="3498DB"/>
          </a:solidFill>
          <a:ln w="76200">
            <a:solidFill>
              <a:sysClr val="window" lastClr="FFFFFF"/>
            </a:solidFill>
          </a:ln>
        </p:spPr>
        <p:style>
          <a:lnRef idx="2">
            <a:srgbClr val="1F74AD">
              <a:shade val="50000"/>
            </a:srgbClr>
          </a:lnRef>
          <a:fillRef idx="1">
            <a:srgbClr val="1F74AD"/>
          </a:fillRef>
          <a:effectRef idx="0">
            <a:srgbClr val="1F74AD"/>
          </a:effectRef>
          <a:fontRef idx="minor">
            <a:sysClr val="window" lastClr="FFFFFF"/>
          </a:fontRef>
        </p:style>
        <p:txBody>
          <a:bodyPr wrap="none" anchor="t" anchorCtr="0">
            <a:normAutofit/>
          </a:bodyPr>
          <a:p>
            <a:pPr algn="r"/>
            <a:r>
              <a:rPr lang="en-US" altLang="zh-CN" sz="3200" b="1">
                <a:latin typeface="微软雅黑" panose="020B0503020204020204" charset="-122"/>
                <a:ea typeface="微软雅黑" panose="020B0503020204020204" charset="-122"/>
              </a:rPr>
              <a:t>4</a:t>
            </a:r>
            <a:endParaRPr lang="en-US" altLang="zh-CN" sz="3200" b="1">
              <a:latin typeface="微软雅黑" panose="020B0503020204020204" charset="-122"/>
              <a:ea typeface="微软雅黑" panose="020B0503020204020204" charset="-122"/>
            </a:endParaRPr>
          </a:p>
        </p:txBody>
      </p:sp>
      <p:sp>
        <p:nvSpPr>
          <p:cNvPr id="18" name="任意多边形 17"/>
          <p:cNvSpPr/>
          <p:nvPr>
            <p:custDataLst>
              <p:tags r:id="rId11"/>
            </p:custDataLst>
          </p:nvPr>
        </p:nvSpPr>
        <p:spPr>
          <a:xfrm>
            <a:off x="6155847" y="2195982"/>
            <a:ext cx="2205519" cy="1461256"/>
          </a:xfrm>
          <a:custGeom>
            <a:avLst/>
            <a:gdLst>
              <a:gd name="connsiteX0" fmla="*/ 1539476 w 2374901"/>
              <a:gd name="connsiteY0" fmla="*/ 0 h 1573479"/>
              <a:gd name="connsiteX1" fmla="*/ 1877492 w 2374901"/>
              <a:gd name="connsiteY1" fmla="*/ 0 h 1573479"/>
              <a:gd name="connsiteX2" fmla="*/ 2374901 w 2374901"/>
              <a:gd name="connsiteY2" fmla="*/ 0 h 1573479"/>
              <a:gd name="connsiteX3" fmla="*/ 2374901 w 2374901"/>
              <a:gd name="connsiteY3" fmla="*/ 666668 h 1573479"/>
              <a:gd name="connsiteX4" fmla="*/ 1898183 w 2374901"/>
              <a:gd name="connsiteY4" fmla="*/ 666668 h 1573479"/>
              <a:gd name="connsiteX5" fmla="*/ 1898183 w 2374901"/>
              <a:gd name="connsiteY5" fmla="*/ 667228 h 1573479"/>
              <a:gd name="connsiteX6" fmla="*/ 1888193 w 2374901"/>
              <a:gd name="connsiteY6" fmla="*/ 666668 h 1573479"/>
              <a:gd name="connsiteX7" fmla="*/ 1888170 w 2374901"/>
              <a:gd name="connsiteY7" fmla="*/ 666668 h 1573479"/>
              <a:gd name="connsiteX8" fmla="*/ 1822041 w 2374901"/>
              <a:gd name="connsiteY8" fmla="*/ 670382 h 1573479"/>
              <a:gd name="connsiteX9" fmla="*/ 1430761 w 2374901"/>
              <a:gd name="connsiteY9" fmla="*/ 877414 h 1573479"/>
              <a:gd name="connsiteX10" fmla="*/ 1415132 w 2374901"/>
              <a:gd name="connsiteY10" fmla="*/ 896542 h 1573479"/>
              <a:gd name="connsiteX11" fmla="*/ 1412227 w 2374901"/>
              <a:gd name="connsiteY11" fmla="*/ 896542 h 1573479"/>
              <a:gd name="connsiteX12" fmla="*/ 1357866 w 2374901"/>
              <a:gd name="connsiteY12" fmla="*/ 961545 h 1573479"/>
              <a:gd name="connsiteX13" fmla="*/ 743377 w 2374901"/>
              <a:gd name="connsiteY13" fmla="*/ 1409581 h 1573479"/>
              <a:gd name="connsiteX14" fmla="*/ 610224 w 2374901"/>
              <a:gd name="connsiteY14" fmla="*/ 1462491 h 1573479"/>
              <a:gd name="connsiteX15" fmla="*/ 610224 w 2374901"/>
              <a:gd name="connsiteY15" fmla="*/ 1466027 h 1573479"/>
              <a:gd name="connsiteX16" fmla="*/ 481286 w 2374901"/>
              <a:gd name="connsiteY16" fmla="*/ 1508191 h 1573479"/>
              <a:gd name="connsiteX17" fmla="*/ 246802 w 2374901"/>
              <a:gd name="connsiteY17" fmla="*/ 1556826 h 1573479"/>
              <a:gd name="connsiteX18" fmla="*/ 200882 w 2374901"/>
              <a:gd name="connsiteY18" fmla="*/ 1561562 h 1573479"/>
              <a:gd name="connsiteX19" fmla="*/ 192476 w 2374901"/>
              <a:gd name="connsiteY19" fmla="*/ 1562724 h 1573479"/>
              <a:gd name="connsiteX20" fmla="*/ 178090 w 2374901"/>
              <a:gd name="connsiteY20" fmla="*/ 1563913 h 1573479"/>
              <a:gd name="connsiteX21" fmla="*/ 126106 w 2374901"/>
              <a:gd name="connsiteY21" fmla="*/ 1569275 h 1573479"/>
              <a:gd name="connsiteX22" fmla="*/ 104137 w 2374901"/>
              <a:gd name="connsiteY22" fmla="*/ 1570027 h 1573479"/>
              <a:gd name="connsiteX23" fmla="*/ 95168 w 2374901"/>
              <a:gd name="connsiteY23" fmla="*/ 1570769 h 1573479"/>
              <a:gd name="connsiteX24" fmla="*/ 31037 w 2374901"/>
              <a:gd name="connsiteY24" fmla="*/ 1572532 h 1573479"/>
              <a:gd name="connsiteX25" fmla="*/ 3404 w 2374901"/>
              <a:gd name="connsiteY25" fmla="*/ 1573479 h 1573479"/>
              <a:gd name="connsiteX26" fmla="*/ 1 w 2374901"/>
              <a:gd name="connsiteY26" fmla="*/ 1573386 h 1573479"/>
              <a:gd name="connsiteX27" fmla="*/ 0 w 2374901"/>
              <a:gd name="connsiteY27" fmla="*/ 1573386 h 1573479"/>
              <a:gd name="connsiteX28" fmla="*/ 0 w 2374901"/>
              <a:gd name="connsiteY28" fmla="*/ 904307 h 1573479"/>
              <a:gd name="connsiteX29" fmla="*/ 1 w 2374901"/>
              <a:gd name="connsiteY29" fmla="*/ 904307 h 1573479"/>
              <a:gd name="connsiteX30" fmla="*/ 12959 w 2374901"/>
              <a:gd name="connsiteY30" fmla="*/ 903869 h 1573479"/>
              <a:gd name="connsiteX31" fmla="*/ 117644 w 2374901"/>
              <a:gd name="connsiteY31" fmla="*/ 897806 h 1573479"/>
              <a:gd name="connsiteX32" fmla="*/ 163143 w 2374901"/>
              <a:gd name="connsiteY32" fmla="*/ 893173 h 1573479"/>
              <a:gd name="connsiteX33" fmla="*/ 172747 w 2374901"/>
              <a:gd name="connsiteY33" fmla="*/ 891538 h 1573479"/>
              <a:gd name="connsiteX34" fmla="*/ 249530 w 2374901"/>
              <a:gd name="connsiteY34" fmla="*/ 878092 h 1573479"/>
              <a:gd name="connsiteX35" fmla="*/ 323684 w 2374901"/>
              <a:gd name="connsiteY35" fmla="*/ 860309 h 1573479"/>
              <a:gd name="connsiteX36" fmla="*/ 1094261 w 2374901"/>
              <a:gd name="connsiteY36" fmla="*/ 283212 h 1573479"/>
              <a:gd name="connsiteX37" fmla="*/ 1102955 w 2374901"/>
              <a:gd name="connsiteY37" fmla="*/ 268990 h 1573479"/>
              <a:gd name="connsiteX38" fmla="*/ 1151972 w 2374901"/>
              <a:gd name="connsiteY38" fmla="*/ 202908 h 1573479"/>
              <a:gd name="connsiteX39" fmla="*/ 1479021 w 2374901"/>
              <a:gd name="connsiteY39" fmla="*/ 6779 h 1573479"/>
              <a:gd name="connsiteX40" fmla="*/ 1539476 w 2374901"/>
              <a:gd name="connsiteY40" fmla="*/ 0 h 1573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374901" h="1573479">
                <a:moveTo>
                  <a:pt x="1539476" y="0"/>
                </a:moveTo>
                <a:lnTo>
                  <a:pt x="1877492" y="0"/>
                </a:lnTo>
                <a:lnTo>
                  <a:pt x="2374901" y="0"/>
                </a:lnTo>
                <a:lnTo>
                  <a:pt x="2374901" y="666668"/>
                </a:lnTo>
                <a:lnTo>
                  <a:pt x="1898183" y="666668"/>
                </a:lnTo>
                <a:lnTo>
                  <a:pt x="1898183" y="667228"/>
                </a:lnTo>
                <a:lnTo>
                  <a:pt x="1888193" y="666668"/>
                </a:lnTo>
                <a:lnTo>
                  <a:pt x="1888170" y="666668"/>
                </a:lnTo>
                <a:lnTo>
                  <a:pt x="1822041" y="670382"/>
                </a:lnTo>
                <a:cubicBezTo>
                  <a:pt x="1669815" y="687577"/>
                  <a:pt x="1533193" y="763480"/>
                  <a:pt x="1430761" y="877414"/>
                </a:cubicBezTo>
                <a:lnTo>
                  <a:pt x="1415132" y="896542"/>
                </a:lnTo>
                <a:lnTo>
                  <a:pt x="1412227" y="896542"/>
                </a:lnTo>
                <a:lnTo>
                  <a:pt x="1357866" y="961545"/>
                </a:lnTo>
                <a:cubicBezTo>
                  <a:pt x="1181626" y="1150970"/>
                  <a:pt x="973526" y="1303954"/>
                  <a:pt x="743377" y="1409581"/>
                </a:cubicBezTo>
                <a:lnTo>
                  <a:pt x="610224" y="1462491"/>
                </a:lnTo>
                <a:lnTo>
                  <a:pt x="610224" y="1466027"/>
                </a:lnTo>
                <a:lnTo>
                  <a:pt x="481286" y="1508191"/>
                </a:lnTo>
                <a:cubicBezTo>
                  <a:pt x="404809" y="1529513"/>
                  <a:pt x="326549" y="1545835"/>
                  <a:pt x="246802" y="1556826"/>
                </a:cubicBezTo>
                <a:lnTo>
                  <a:pt x="200882" y="1561562"/>
                </a:lnTo>
                <a:lnTo>
                  <a:pt x="192476" y="1562724"/>
                </a:lnTo>
                <a:lnTo>
                  <a:pt x="178090" y="1563913"/>
                </a:lnTo>
                <a:lnTo>
                  <a:pt x="126106" y="1569275"/>
                </a:lnTo>
                <a:lnTo>
                  <a:pt x="104137" y="1570027"/>
                </a:lnTo>
                <a:lnTo>
                  <a:pt x="95168" y="1570769"/>
                </a:lnTo>
                <a:lnTo>
                  <a:pt x="31037" y="1572532"/>
                </a:lnTo>
                <a:lnTo>
                  <a:pt x="3404" y="1573479"/>
                </a:lnTo>
                <a:lnTo>
                  <a:pt x="1" y="1573386"/>
                </a:lnTo>
                <a:lnTo>
                  <a:pt x="0" y="1573386"/>
                </a:lnTo>
                <a:lnTo>
                  <a:pt x="0" y="904307"/>
                </a:lnTo>
                <a:lnTo>
                  <a:pt x="1" y="904307"/>
                </a:lnTo>
                <a:lnTo>
                  <a:pt x="12959" y="903869"/>
                </a:lnTo>
                <a:lnTo>
                  <a:pt x="117644" y="897806"/>
                </a:lnTo>
                <a:lnTo>
                  <a:pt x="163143" y="893173"/>
                </a:lnTo>
                <a:lnTo>
                  <a:pt x="172747" y="891538"/>
                </a:lnTo>
                <a:lnTo>
                  <a:pt x="249530" y="878092"/>
                </a:lnTo>
                <a:lnTo>
                  <a:pt x="323684" y="860309"/>
                </a:lnTo>
                <a:cubicBezTo>
                  <a:pt x="637967" y="773845"/>
                  <a:pt x="909088" y="565616"/>
                  <a:pt x="1094261" y="283212"/>
                </a:cubicBezTo>
                <a:lnTo>
                  <a:pt x="1102955" y="268990"/>
                </a:lnTo>
                <a:lnTo>
                  <a:pt x="1151972" y="202908"/>
                </a:lnTo>
                <a:cubicBezTo>
                  <a:pt x="1239770" y="105249"/>
                  <a:pt x="1352688" y="35534"/>
                  <a:pt x="1479021" y="6779"/>
                </a:cubicBezTo>
                <a:lnTo>
                  <a:pt x="1539476" y="0"/>
                </a:lnTo>
                <a:close/>
              </a:path>
            </a:pathLst>
          </a:custGeom>
          <a:solidFill>
            <a:srgbClr val="1F74AD"/>
          </a:solidFill>
          <a:ln w="76200">
            <a:solidFill>
              <a:sysClr val="window" lastClr="FFFFFF"/>
            </a:solidFill>
          </a:ln>
        </p:spPr>
        <p:style>
          <a:lnRef idx="2">
            <a:srgbClr val="1F74AD">
              <a:shade val="50000"/>
            </a:srgbClr>
          </a:lnRef>
          <a:fillRef idx="1">
            <a:srgbClr val="1F74AD"/>
          </a:fillRef>
          <a:effectRef idx="0">
            <a:srgbClr val="1F74AD"/>
          </a:effectRef>
          <a:fontRef idx="minor">
            <a:sysClr val="window" lastClr="FFFFFF"/>
          </a:fontRef>
        </p:style>
        <p:txBody>
          <a:bodyPr wrap="none" anchor="t">
            <a:normAutofit/>
          </a:bodyPr>
          <a:p>
            <a:pPr algn="r"/>
            <a:r>
              <a:rPr lang="en-US" altLang="zh-CN" sz="3200" b="1" dirty="0">
                <a:latin typeface="微软雅黑" panose="020B0503020204020204" charset="-122"/>
                <a:ea typeface="微软雅黑" panose="020B0503020204020204" charset="-122"/>
              </a:rPr>
              <a:t>2</a:t>
            </a:r>
            <a:endParaRPr lang="en-US" altLang="zh-CN" sz="3200" b="1" dirty="0">
              <a:latin typeface="微软雅黑" panose="020B0503020204020204" charset="-122"/>
              <a:ea typeface="微软雅黑" panose="020B0503020204020204" charset="-122"/>
            </a:endParaRPr>
          </a:p>
        </p:txBody>
      </p:sp>
      <p:sp>
        <p:nvSpPr>
          <p:cNvPr id="34" name="任意多边形 33"/>
          <p:cNvSpPr/>
          <p:nvPr>
            <p:custDataLst>
              <p:tags r:id="rId12"/>
            </p:custDataLst>
          </p:nvPr>
        </p:nvSpPr>
        <p:spPr>
          <a:xfrm>
            <a:off x="3950328" y="2195982"/>
            <a:ext cx="2205519" cy="1461256"/>
          </a:xfrm>
          <a:custGeom>
            <a:avLst/>
            <a:gdLst>
              <a:gd name="connsiteX0" fmla="*/ 0 w 2374901"/>
              <a:gd name="connsiteY0" fmla="*/ 0 h 1573479"/>
              <a:gd name="connsiteX1" fmla="*/ 497411 w 2374901"/>
              <a:gd name="connsiteY1" fmla="*/ 0 h 1573479"/>
              <a:gd name="connsiteX2" fmla="*/ 835428 w 2374901"/>
              <a:gd name="connsiteY2" fmla="*/ 0 h 1573479"/>
              <a:gd name="connsiteX3" fmla="*/ 895882 w 2374901"/>
              <a:gd name="connsiteY3" fmla="*/ 6779 h 1573479"/>
              <a:gd name="connsiteX4" fmla="*/ 1222932 w 2374901"/>
              <a:gd name="connsiteY4" fmla="*/ 202908 h 1573479"/>
              <a:gd name="connsiteX5" fmla="*/ 1271949 w 2374901"/>
              <a:gd name="connsiteY5" fmla="*/ 268990 h 1573479"/>
              <a:gd name="connsiteX6" fmla="*/ 1280643 w 2374901"/>
              <a:gd name="connsiteY6" fmla="*/ 283212 h 1573479"/>
              <a:gd name="connsiteX7" fmla="*/ 2051220 w 2374901"/>
              <a:gd name="connsiteY7" fmla="*/ 860309 h 1573479"/>
              <a:gd name="connsiteX8" fmla="*/ 2125374 w 2374901"/>
              <a:gd name="connsiteY8" fmla="*/ 878092 h 1573479"/>
              <a:gd name="connsiteX9" fmla="*/ 2202152 w 2374901"/>
              <a:gd name="connsiteY9" fmla="*/ 891537 h 1573479"/>
              <a:gd name="connsiteX10" fmla="*/ 2211759 w 2374901"/>
              <a:gd name="connsiteY10" fmla="*/ 893173 h 1573479"/>
              <a:gd name="connsiteX11" fmla="*/ 2257260 w 2374901"/>
              <a:gd name="connsiteY11" fmla="*/ 897806 h 1573479"/>
              <a:gd name="connsiteX12" fmla="*/ 2361944 w 2374901"/>
              <a:gd name="connsiteY12" fmla="*/ 903869 h 1573479"/>
              <a:gd name="connsiteX13" fmla="*/ 2374901 w 2374901"/>
              <a:gd name="connsiteY13" fmla="*/ 904307 h 1573479"/>
              <a:gd name="connsiteX14" fmla="*/ 2374901 w 2374901"/>
              <a:gd name="connsiteY14" fmla="*/ 1573386 h 1573479"/>
              <a:gd name="connsiteX15" fmla="*/ 2371500 w 2374901"/>
              <a:gd name="connsiteY15" fmla="*/ 1573479 h 1573479"/>
              <a:gd name="connsiteX16" fmla="*/ 2343866 w 2374901"/>
              <a:gd name="connsiteY16" fmla="*/ 1572532 h 1573479"/>
              <a:gd name="connsiteX17" fmla="*/ 2279735 w 2374901"/>
              <a:gd name="connsiteY17" fmla="*/ 1570769 h 1573479"/>
              <a:gd name="connsiteX18" fmla="*/ 2270766 w 2374901"/>
              <a:gd name="connsiteY18" fmla="*/ 1570027 h 1573479"/>
              <a:gd name="connsiteX19" fmla="*/ 2248797 w 2374901"/>
              <a:gd name="connsiteY19" fmla="*/ 1569275 h 1573479"/>
              <a:gd name="connsiteX20" fmla="*/ 2196813 w 2374901"/>
              <a:gd name="connsiteY20" fmla="*/ 1563913 h 1573479"/>
              <a:gd name="connsiteX21" fmla="*/ 2182428 w 2374901"/>
              <a:gd name="connsiteY21" fmla="*/ 1562724 h 1573479"/>
              <a:gd name="connsiteX22" fmla="*/ 2174021 w 2374901"/>
              <a:gd name="connsiteY22" fmla="*/ 1561562 h 1573479"/>
              <a:gd name="connsiteX23" fmla="*/ 2128101 w 2374901"/>
              <a:gd name="connsiteY23" fmla="*/ 1556826 h 1573479"/>
              <a:gd name="connsiteX24" fmla="*/ 1893617 w 2374901"/>
              <a:gd name="connsiteY24" fmla="*/ 1508191 h 1573479"/>
              <a:gd name="connsiteX25" fmla="*/ 1764679 w 2374901"/>
              <a:gd name="connsiteY25" fmla="*/ 1466027 h 1573479"/>
              <a:gd name="connsiteX26" fmla="*/ 1764679 w 2374901"/>
              <a:gd name="connsiteY26" fmla="*/ 1462491 h 1573479"/>
              <a:gd name="connsiteX27" fmla="*/ 1631527 w 2374901"/>
              <a:gd name="connsiteY27" fmla="*/ 1409581 h 1573479"/>
              <a:gd name="connsiteX28" fmla="*/ 1017037 w 2374901"/>
              <a:gd name="connsiteY28" fmla="*/ 961545 h 1573479"/>
              <a:gd name="connsiteX29" fmla="*/ 962677 w 2374901"/>
              <a:gd name="connsiteY29" fmla="*/ 896542 h 1573479"/>
              <a:gd name="connsiteX30" fmla="*/ 959771 w 2374901"/>
              <a:gd name="connsiteY30" fmla="*/ 896542 h 1573479"/>
              <a:gd name="connsiteX31" fmla="*/ 944142 w 2374901"/>
              <a:gd name="connsiteY31" fmla="*/ 877414 h 1573479"/>
              <a:gd name="connsiteX32" fmla="*/ 552863 w 2374901"/>
              <a:gd name="connsiteY32" fmla="*/ 670382 h 1573479"/>
              <a:gd name="connsiteX33" fmla="*/ 486734 w 2374901"/>
              <a:gd name="connsiteY33" fmla="*/ 666668 h 1573479"/>
              <a:gd name="connsiteX34" fmla="*/ 486711 w 2374901"/>
              <a:gd name="connsiteY34" fmla="*/ 666668 h 1573479"/>
              <a:gd name="connsiteX35" fmla="*/ 476721 w 2374901"/>
              <a:gd name="connsiteY35" fmla="*/ 667228 h 1573479"/>
              <a:gd name="connsiteX36" fmla="*/ 476721 w 2374901"/>
              <a:gd name="connsiteY36" fmla="*/ 666668 h 1573479"/>
              <a:gd name="connsiteX37" fmla="*/ 0 w 2374901"/>
              <a:gd name="connsiteY37" fmla="*/ 666668 h 1573479"/>
              <a:gd name="connsiteX38" fmla="*/ 0 w 2374901"/>
              <a:gd name="connsiteY38" fmla="*/ 0 h 1573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2374901" h="1573479">
                <a:moveTo>
                  <a:pt x="0" y="0"/>
                </a:moveTo>
                <a:lnTo>
                  <a:pt x="497411" y="0"/>
                </a:lnTo>
                <a:lnTo>
                  <a:pt x="835428" y="0"/>
                </a:lnTo>
                <a:lnTo>
                  <a:pt x="895882" y="6779"/>
                </a:lnTo>
                <a:cubicBezTo>
                  <a:pt x="1022215" y="35534"/>
                  <a:pt x="1135134" y="105249"/>
                  <a:pt x="1222932" y="202908"/>
                </a:cubicBezTo>
                <a:lnTo>
                  <a:pt x="1271949" y="268990"/>
                </a:lnTo>
                <a:lnTo>
                  <a:pt x="1280643" y="283212"/>
                </a:lnTo>
                <a:cubicBezTo>
                  <a:pt x="1465816" y="565616"/>
                  <a:pt x="1736937" y="773845"/>
                  <a:pt x="2051220" y="860309"/>
                </a:cubicBezTo>
                <a:lnTo>
                  <a:pt x="2125374" y="878092"/>
                </a:lnTo>
                <a:lnTo>
                  <a:pt x="2202152" y="891537"/>
                </a:lnTo>
                <a:lnTo>
                  <a:pt x="2211759" y="893173"/>
                </a:lnTo>
                <a:lnTo>
                  <a:pt x="2257260" y="897806"/>
                </a:lnTo>
                <a:lnTo>
                  <a:pt x="2361944" y="903869"/>
                </a:lnTo>
                <a:lnTo>
                  <a:pt x="2374901" y="904307"/>
                </a:lnTo>
                <a:lnTo>
                  <a:pt x="2374901" y="1573386"/>
                </a:lnTo>
                <a:lnTo>
                  <a:pt x="2371500" y="1573479"/>
                </a:lnTo>
                <a:lnTo>
                  <a:pt x="2343866" y="1572532"/>
                </a:lnTo>
                <a:lnTo>
                  <a:pt x="2279735" y="1570769"/>
                </a:lnTo>
                <a:lnTo>
                  <a:pt x="2270766" y="1570027"/>
                </a:lnTo>
                <a:lnTo>
                  <a:pt x="2248797" y="1569275"/>
                </a:lnTo>
                <a:lnTo>
                  <a:pt x="2196813" y="1563913"/>
                </a:lnTo>
                <a:lnTo>
                  <a:pt x="2182428" y="1562724"/>
                </a:lnTo>
                <a:lnTo>
                  <a:pt x="2174021" y="1561562"/>
                </a:lnTo>
                <a:lnTo>
                  <a:pt x="2128101" y="1556826"/>
                </a:lnTo>
                <a:cubicBezTo>
                  <a:pt x="2048355" y="1545835"/>
                  <a:pt x="1970095" y="1529513"/>
                  <a:pt x="1893617" y="1508191"/>
                </a:cubicBezTo>
                <a:lnTo>
                  <a:pt x="1764679" y="1466027"/>
                </a:lnTo>
                <a:lnTo>
                  <a:pt x="1764679" y="1462491"/>
                </a:lnTo>
                <a:lnTo>
                  <a:pt x="1631527" y="1409581"/>
                </a:lnTo>
                <a:cubicBezTo>
                  <a:pt x="1401377" y="1303954"/>
                  <a:pt x="1193277" y="1150970"/>
                  <a:pt x="1017037" y="961545"/>
                </a:cubicBezTo>
                <a:lnTo>
                  <a:pt x="962677" y="896542"/>
                </a:lnTo>
                <a:lnTo>
                  <a:pt x="959771" y="896542"/>
                </a:lnTo>
                <a:lnTo>
                  <a:pt x="944142" y="877414"/>
                </a:lnTo>
                <a:cubicBezTo>
                  <a:pt x="841711" y="763480"/>
                  <a:pt x="705088" y="687577"/>
                  <a:pt x="552863" y="670382"/>
                </a:cubicBezTo>
                <a:lnTo>
                  <a:pt x="486734" y="666668"/>
                </a:lnTo>
                <a:lnTo>
                  <a:pt x="486711" y="666668"/>
                </a:lnTo>
                <a:lnTo>
                  <a:pt x="476721" y="667228"/>
                </a:lnTo>
                <a:lnTo>
                  <a:pt x="476721" y="666668"/>
                </a:lnTo>
                <a:lnTo>
                  <a:pt x="0" y="666668"/>
                </a:lnTo>
                <a:lnTo>
                  <a:pt x="0" y="0"/>
                </a:lnTo>
                <a:close/>
              </a:path>
            </a:pathLst>
          </a:custGeom>
          <a:solidFill>
            <a:srgbClr val="1F74AD"/>
          </a:solidFill>
          <a:ln w="76200">
            <a:solidFill>
              <a:sysClr val="window" lastClr="FFFFFF"/>
            </a:solidFill>
          </a:ln>
        </p:spPr>
        <p:style>
          <a:lnRef idx="2">
            <a:srgbClr val="1F74AD">
              <a:shade val="50000"/>
            </a:srgbClr>
          </a:lnRef>
          <a:fillRef idx="1">
            <a:srgbClr val="1F74AD"/>
          </a:fillRef>
          <a:effectRef idx="0">
            <a:srgbClr val="1F74AD"/>
          </a:effectRef>
          <a:fontRef idx="minor">
            <a:sysClr val="window" lastClr="FFFFFF"/>
          </a:fontRef>
        </p:style>
        <p:txBody>
          <a:bodyPr wrap="none" anchor="t">
            <a:normAutofit/>
          </a:bodyPr>
          <a:p>
            <a:r>
              <a:rPr lang="en-US" altLang="zh-CN" sz="3200" b="1">
                <a:latin typeface="微软雅黑" panose="020B0503020204020204" charset="-122"/>
                <a:ea typeface="微软雅黑" panose="020B0503020204020204" charset="-122"/>
              </a:rPr>
              <a:t>1</a:t>
            </a:r>
            <a:endParaRPr lang="en-US" altLang="zh-CN" sz="3200" b="1">
              <a:latin typeface="微软雅黑" panose="020B0503020204020204" charset="-122"/>
              <a:ea typeface="微软雅黑" panose="020B0503020204020204" charset="-122"/>
            </a:endParaRPr>
          </a:p>
        </p:txBody>
      </p:sp>
      <p:sp>
        <p:nvSpPr>
          <p:cNvPr id="39" name="椭圆 38"/>
          <p:cNvSpPr/>
          <p:nvPr>
            <p:custDataLst>
              <p:tags r:id="rId13"/>
            </p:custDataLst>
          </p:nvPr>
        </p:nvSpPr>
        <p:spPr>
          <a:xfrm>
            <a:off x="5230000" y="2810327"/>
            <a:ext cx="1851692" cy="1851692"/>
          </a:xfrm>
          <a:prstGeom prst="ellipse">
            <a:avLst/>
          </a:prstGeom>
          <a:solidFill>
            <a:srgbClr val="4D576B">
              <a:lumMod val="20000"/>
              <a:lumOff val="80000"/>
            </a:srgbClr>
          </a:solidFill>
          <a:ln w="76200">
            <a:solidFill>
              <a:sysClr val="window" lastClr="FFFFFF"/>
            </a:solidFill>
          </a:ln>
        </p:spPr>
        <p:style>
          <a:lnRef idx="2">
            <a:srgbClr val="1F74AD">
              <a:shade val="50000"/>
            </a:srgbClr>
          </a:lnRef>
          <a:fillRef idx="1">
            <a:srgbClr val="1F74AD"/>
          </a:fillRef>
          <a:effectRef idx="0">
            <a:srgbClr val="1F74AD"/>
          </a:effectRef>
          <a:fontRef idx="minor">
            <a:sysClr val="window" lastClr="FFFFFF"/>
          </a:fontRef>
        </p:style>
        <p:txBody>
          <a:bodyPr wrap="square" bIns="46800" anchor="ctr" anchorCtr="0">
            <a:normAutofit/>
          </a:bodyPr>
          <a:p>
            <a:pPr lvl="0" algn="ctr" defTabSz="913765"/>
            <a:endParaRPr lang="zh-CN" altLang="en-US" sz="2000" b="1">
              <a:solidFill>
                <a:srgbClr val="000000">
                  <a:lumMod val="65000"/>
                  <a:lumOff val="35000"/>
                </a:srgbClr>
              </a:solidFill>
              <a:latin typeface="微软雅黑" panose="020B0503020204020204" charset="-122"/>
              <a:ea typeface="微软雅黑" panose="020B0503020204020204" charset="-122"/>
              <a:cs typeface="+mn-ea"/>
            </a:endParaRPr>
          </a:p>
        </p:txBody>
      </p:sp>
      <p:sp>
        <p:nvSpPr>
          <p:cNvPr id="40" name="任意多边形 39"/>
          <p:cNvSpPr/>
          <p:nvPr>
            <p:custDataLst>
              <p:tags r:id="rId14"/>
            </p:custDataLst>
          </p:nvPr>
        </p:nvSpPr>
        <p:spPr bwMode="auto">
          <a:xfrm>
            <a:off x="5861435" y="3141799"/>
            <a:ext cx="588823" cy="589140"/>
          </a:xfrm>
          <a:custGeom>
            <a:avLst/>
            <a:gdLst>
              <a:gd name="connsiteX0" fmla="*/ 94638 w 328437"/>
              <a:gd name="connsiteY0" fmla="*/ 163513 h 328613"/>
              <a:gd name="connsiteX1" fmla="*/ 95937 w 328437"/>
              <a:gd name="connsiteY1" fmla="*/ 163513 h 328613"/>
              <a:gd name="connsiteX2" fmla="*/ 134903 w 328437"/>
              <a:gd name="connsiteY2" fmla="*/ 169971 h 328613"/>
              <a:gd name="connsiteX3" fmla="*/ 136202 w 328437"/>
              <a:gd name="connsiteY3" fmla="*/ 171262 h 328613"/>
              <a:gd name="connsiteX4" fmla="*/ 136202 w 328437"/>
              <a:gd name="connsiteY4" fmla="*/ 238422 h 328613"/>
              <a:gd name="connsiteX5" fmla="*/ 136202 w 328437"/>
              <a:gd name="connsiteY5" fmla="*/ 239713 h 328613"/>
              <a:gd name="connsiteX6" fmla="*/ 134903 w 328437"/>
              <a:gd name="connsiteY6" fmla="*/ 239713 h 328613"/>
              <a:gd name="connsiteX7" fmla="*/ 133604 w 328437"/>
              <a:gd name="connsiteY7" fmla="*/ 239713 h 328613"/>
              <a:gd name="connsiteX8" fmla="*/ 94638 w 328437"/>
              <a:gd name="connsiteY8" fmla="*/ 226798 h 328613"/>
              <a:gd name="connsiteX9" fmla="*/ 93339 w 328437"/>
              <a:gd name="connsiteY9" fmla="*/ 225506 h 328613"/>
              <a:gd name="connsiteX10" fmla="*/ 93339 w 328437"/>
              <a:gd name="connsiteY10" fmla="*/ 166096 h 328613"/>
              <a:gd name="connsiteX11" fmla="*/ 94638 w 328437"/>
              <a:gd name="connsiteY11" fmla="*/ 163513 h 328613"/>
              <a:gd name="connsiteX12" fmla="*/ 45714 w 328437"/>
              <a:gd name="connsiteY12" fmla="*/ 157163 h 328613"/>
              <a:gd name="connsiteX13" fmla="*/ 48227 w 328437"/>
              <a:gd name="connsiteY13" fmla="*/ 157163 h 328613"/>
              <a:gd name="connsiteX14" fmla="*/ 74620 w 328437"/>
              <a:gd name="connsiteY14" fmla="*/ 161051 h 328613"/>
              <a:gd name="connsiteX15" fmla="*/ 75877 w 328437"/>
              <a:gd name="connsiteY15" fmla="*/ 162347 h 328613"/>
              <a:gd name="connsiteX16" fmla="*/ 75877 w 328437"/>
              <a:gd name="connsiteY16" fmla="*/ 218071 h 328613"/>
              <a:gd name="connsiteX17" fmla="*/ 74620 w 328437"/>
              <a:gd name="connsiteY17" fmla="*/ 219367 h 328613"/>
              <a:gd name="connsiteX18" fmla="*/ 73363 w 328437"/>
              <a:gd name="connsiteY18" fmla="*/ 220663 h 328613"/>
              <a:gd name="connsiteX19" fmla="*/ 46971 w 328437"/>
              <a:gd name="connsiteY19" fmla="*/ 211592 h 328613"/>
              <a:gd name="connsiteX20" fmla="*/ 45714 w 328437"/>
              <a:gd name="connsiteY20" fmla="*/ 209000 h 328613"/>
              <a:gd name="connsiteX21" fmla="*/ 45714 w 328437"/>
              <a:gd name="connsiteY21" fmla="*/ 158459 h 328613"/>
              <a:gd name="connsiteX22" fmla="*/ 45714 w 328437"/>
              <a:gd name="connsiteY22" fmla="*/ 157163 h 328613"/>
              <a:gd name="connsiteX23" fmla="*/ 34601 w 328437"/>
              <a:gd name="connsiteY23" fmla="*/ 131763 h 328613"/>
              <a:gd name="connsiteX24" fmla="*/ 34601 w 328437"/>
              <a:gd name="connsiteY24" fmla="*/ 246063 h 328613"/>
              <a:gd name="connsiteX25" fmla="*/ 161601 w 328437"/>
              <a:gd name="connsiteY25" fmla="*/ 311151 h 328613"/>
              <a:gd name="connsiteX26" fmla="*/ 161601 w 328437"/>
              <a:gd name="connsiteY26" fmla="*/ 133351 h 328613"/>
              <a:gd name="connsiteX27" fmla="*/ 134613 w 328437"/>
              <a:gd name="connsiteY27" fmla="*/ 133351 h 328613"/>
              <a:gd name="connsiteX28" fmla="*/ 235241 w 328437"/>
              <a:gd name="connsiteY28" fmla="*/ 15875 h 328613"/>
              <a:gd name="connsiteX29" fmla="*/ 147314 w 328437"/>
              <a:gd name="connsiteY29" fmla="*/ 120775 h 328613"/>
              <a:gd name="connsiteX30" fmla="*/ 165417 w 328437"/>
              <a:gd name="connsiteY30" fmla="*/ 120775 h 328613"/>
              <a:gd name="connsiteX31" fmla="*/ 171882 w 328437"/>
              <a:gd name="connsiteY31" fmla="*/ 127251 h 328613"/>
              <a:gd name="connsiteX32" fmla="*/ 171882 w 328437"/>
              <a:gd name="connsiteY32" fmla="*/ 311150 h 328613"/>
              <a:gd name="connsiteX33" fmla="*/ 222311 w 328437"/>
              <a:gd name="connsiteY33" fmla="*/ 285249 h 328613"/>
              <a:gd name="connsiteX34" fmla="*/ 222311 w 328437"/>
              <a:gd name="connsiteY34" fmla="*/ 157037 h 328613"/>
              <a:gd name="connsiteX35" fmla="*/ 223604 w 328437"/>
              <a:gd name="connsiteY35" fmla="*/ 154447 h 328613"/>
              <a:gd name="connsiteX36" fmla="*/ 257223 w 328437"/>
              <a:gd name="connsiteY36" fmla="*/ 151857 h 328613"/>
              <a:gd name="connsiteX37" fmla="*/ 258516 w 328437"/>
              <a:gd name="connsiteY37" fmla="*/ 151857 h 328613"/>
              <a:gd name="connsiteX38" fmla="*/ 259809 w 328437"/>
              <a:gd name="connsiteY38" fmla="*/ 153152 h 328613"/>
              <a:gd name="connsiteX39" fmla="*/ 259809 w 328437"/>
              <a:gd name="connsiteY39" fmla="*/ 265823 h 328613"/>
              <a:gd name="connsiteX40" fmla="*/ 293429 w 328437"/>
              <a:gd name="connsiteY40" fmla="*/ 247692 h 328613"/>
              <a:gd name="connsiteX41" fmla="*/ 294722 w 328437"/>
              <a:gd name="connsiteY41" fmla="*/ 118185 h 328613"/>
              <a:gd name="connsiteX42" fmla="*/ 296015 w 328437"/>
              <a:gd name="connsiteY42" fmla="*/ 114300 h 328613"/>
              <a:gd name="connsiteX43" fmla="*/ 301187 w 328437"/>
              <a:gd name="connsiteY43" fmla="*/ 111710 h 328613"/>
              <a:gd name="connsiteX44" fmla="*/ 307652 w 328437"/>
              <a:gd name="connsiteY44" fmla="*/ 113005 h 328613"/>
              <a:gd name="connsiteX45" fmla="*/ 235241 w 328437"/>
              <a:gd name="connsiteY45" fmla="*/ 15875 h 328613"/>
              <a:gd name="connsiteX46" fmla="*/ 235348 w 328437"/>
              <a:gd name="connsiteY46" fmla="*/ 0 h 328613"/>
              <a:gd name="connsiteX47" fmla="*/ 239233 w 328437"/>
              <a:gd name="connsiteY47" fmla="*/ 0 h 328613"/>
              <a:gd name="connsiteX48" fmla="*/ 241823 w 328437"/>
              <a:gd name="connsiteY48" fmla="*/ 2598 h 328613"/>
              <a:gd name="connsiteX49" fmla="*/ 327286 w 328437"/>
              <a:gd name="connsiteY49" fmla="*/ 115599 h 328613"/>
              <a:gd name="connsiteX50" fmla="*/ 327286 w 328437"/>
              <a:gd name="connsiteY50" fmla="*/ 123392 h 328613"/>
              <a:gd name="connsiteX51" fmla="*/ 322107 w 328437"/>
              <a:gd name="connsiteY51" fmla="*/ 125990 h 328613"/>
              <a:gd name="connsiteX52" fmla="*/ 307863 w 328437"/>
              <a:gd name="connsiteY52" fmla="*/ 124691 h 328613"/>
              <a:gd name="connsiteX53" fmla="*/ 307863 w 328437"/>
              <a:gd name="connsiteY53" fmla="*/ 251980 h 328613"/>
              <a:gd name="connsiteX54" fmla="*/ 303978 w 328437"/>
              <a:gd name="connsiteY54" fmla="*/ 257175 h 328613"/>
              <a:gd name="connsiteX55" fmla="*/ 169308 w 328437"/>
              <a:gd name="connsiteY55" fmla="*/ 327314 h 328613"/>
              <a:gd name="connsiteX56" fmla="*/ 166718 w 328437"/>
              <a:gd name="connsiteY56" fmla="*/ 328613 h 328613"/>
              <a:gd name="connsiteX57" fmla="*/ 164129 w 328437"/>
              <a:gd name="connsiteY57" fmla="*/ 327314 h 328613"/>
              <a:gd name="connsiteX58" fmla="*/ 25574 w 328437"/>
              <a:gd name="connsiteY58" fmla="*/ 254578 h 328613"/>
              <a:gd name="connsiteX59" fmla="*/ 21689 w 328437"/>
              <a:gd name="connsiteY59" fmla="*/ 249382 h 328613"/>
              <a:gd name="connsiteX60" fmla="*/ 21689 w 328437"/>
              <a:gd name="connsiteY60" fmla="*/ 129887 h 328613"/>
              <a:gd name="connsiteX61" fmla="*/ 6150 w 328437"/>
              <a:gd name="connsiteY61" fmla="*/ 129887 h 328613"/>
              <a:gd name="connsiteX62" fmla="*/ 971 w 328437"/>
              <a:gd name="connsiteY62" fmla="*/ 127289 h 328613"/>
              <a:gd name="connsiteX63" fmla="*/ 971 w 328437"/>
              <a:gd name="connsiteY63" fmla="*/ 120795 h 328613"/>
              <a:gd name="connsiteX64" fmla="*/ 34638 w 328437"/>
              <a:gd name="connsiteY64" fmla="*/ 54552 h 328613"/>
              <a:gd name="connsiteX65" fmla="*/ 38523 w 328437"/>
              <a:gd name="connsiteY65" fmla="*/ 50656 h 328613"/>
              <a:gd name="connsiteX66" fmla="*/ 59241 w 328437"/>
              <a:gd name="connsiteY66" fmla="*/ 45460 h 328613"/>
              <a:gd name="connsiteX67" fmla="*/ 59241 w 328437"/>
              <a:gd name="connsiteY67" fmla="*/ 27276 h 328613"/>
              <a:gd name="connsiteX68" fmla="*/ 63126 w 328437"/>
              <a:gd name="connsiteY68" fmla="*/ 20782 h 328613"/>
              <a:gd name="connsiteX69" fmla="*/ 83844 w 328437"/>
              <a:gd name="connsiteY69" fmla="*/ 14287 h 328613"/>
              <a:gd name="connsiteX70" fmla="*/ 85139 w 328437"/>
              <a:gd name="connsiteY70" fmla="*/ 14287 h 328613"/>
              <a:gd name="connsiteX71" fmla="*/ 86434 w 328437"/>
              <a:gd name="connsiteY71" fmla="*/ 14287 h 328613"/>
              <a:gd name="connsiteX72" fmla="*/ 98088 w 328437"/>
              <a:gd name="connsiteY72" fmla="*/ 16885 h 328613"/>
              <a:gd name="connsiteX73" fmla="*/ 103268 w 328437"/>
              <a:gd name="connsiteY73" fmla="*/ 22081 h 328613"/>
              <a:gd name="connsiteX74" fmla="*/ 103268 w 328437"/>
              <a:gd name="connsiteY74" fmla="*/ 33771 h 328613"/>
              <a:gd name="connsiteX75" fmla="*/ 235348 w 328437"/>
              <a:gd name="connsiteY75" fmla="*/ 0 h 328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328437" h="328613">
                <a:moveTo>
                  <a:pt x="94638" y="163513"/>
                </a:moveTo>
                <a:cubicBezTo>
                  <a:pt x="94638" y="163513"/>
                  <a:pt x="95937" y="163513"/>
                  <a:pt x="95937" y="163513"/>
                </a:cubicBezTo>
                <a:cubicBezTo>
                  <a:pt x="95937" y="163513"/>
                  <a:pt x="95937" y="163513"/>
                  <a:pt x="134903" y="169971"/>
                </a:cubicBezTo>
                <a:cubicBezTo>
                  <a:pt x="136202" y="169971"/>
                  <a:pt x="136202" y="169971"/>
                  <a:pt x="136202" y="171262"/>
                </a:cubicBezTo>
                <a:cubicBezTo>
                  <a:pt x="136202" y="171262"/>
                  <a:pt x="136202" y="171262"/>
                  <a:pt x="136202" y="238422"/>
                </a:cubicBezTo>
                <a:cubicBezTo>
                  <a:pt x="136202" y="238422"/>
                  <a:pt x="136202" y="239713"/>
                  <a:pt x="136202" y="239713"/>
                </a:cubicBezTo>
                <a:cubicBezTo>
                  <a:pt x="134903" y="239713"/>
                  <a:pt x="134903" y="239713"/>
                  <a:pt x="134903" y="239713"/>
                </a:cubicBezTo>
                <a:cubicBezTo>
                  <a:pt x="134903" y="239713"/>
                  <a:pt x="134903" y="239713"/>
                  <a:pt x="133604" y="239713"/>
                </a:cubicBezTo>
                <a:cubicBezTo>
                  <a:pt x="133604" y="239713"/>
                  <a:pt x="133604" y="239713"/>
                  <a:pt x="94638" y="226798"/>
                </a:cubicBezTo>
                <a:cubicBezTo>
                  <a:pt x="94638" y="226798"/>
                  <a:pt x="93339" y="225506"/>
                  <a:pt x="93339" y="225506"/>
                </a:cubicBezTo>
                <a:cubicBezTo>
                  <a:pt x="93339" y="225506"/>
                  <a:pt x="93339" y="225506"/>
                  <a:pt x="93339" y="166096"/>
                </a:cubicBezTo>
                <a:cubicBezTo>
                  <a:pt x="93339" y="164805"/>
                  <a:pt x="94638" y="164805"/>
                  <a:pt x="94638" y="163513"/>
                </a:cubicBezTo>
                <a:close/>
                <a:moveTo>
                  <a:pt x="45714" y="157163"/>
                </a:moveTo>
                <a:cubicBezTo>
                  <a:pt x="46971" y="157163"/>
                  <a:pt x="46971" y="157163"/>
                  <a:pt x="48227" y="157163"/>
                </a:cubicBezTo>
                <a:cubicBezTo>
                  <a:pt x="48227" y="157163"/>
                  <a:pt x="48227" y="157163"/>
                  <a:pt x="74620" y="161051"/>
                </a:cubicBezTo>
                <a:cubicBezTo>
                  <a:pt x="74620" y="161051"/>
                  <a:pt x="75877" y="161051"/>
                  <a:pt x="75877" y="162347"/>
                </a:cubicBezTo>
                <a:cubicBezTo>
                  <a:pt x="75877" y="162347"/>
                  <a:pt x="75877" y="162347"/>
                  <a:pt x="75877" y="218071"/>
                </a:cubicBezTo>
                <a:cubicBezTo>
                  <a:pt x="75877" y="219367"/>
                  <a:pt x="75877" y="219367"/>
                  <a:pt x="74620" y="219367"/>
                </a:cubicBezTo>
                <a:cubicBezTo>
                  <a:pt x="74620" y="220663"/>
                  <a:pt x="74620" y="220663"/>
                  <a:pt x="73363" y="220663"/>
                </a:cubicBezTo>
                <a:cubicBezTo>
                  <a:pt x="73363" y="220663"/>
                  <a:pt x="73363" y="220663"/>
                  <a:pt x="46971" y="211592"/>
                </a:cubicBezTo>
                <a:cubicBezTo>
                  <a:pt x="45714" y="210296"/>
                  <a:pt x="45714" y="210296"/>
                  <a:pt x="45714" y="209000"/>
                </a:cubicBezTo>
                <a:cubicBezTo>
                  <a:pt x="45714" y="209000"/>
                  <a:pt x="45714" y="209000"/>
                  <a:pt x="45714" y="158459"/>
                </a:cubicBezTo>
                <a:cubicBezTo>
                  <a:pt x="45714" y="158459"/>
                  <a:pt x="45714" y="157163"/>
                  <a:pt x="45714" y="157163"/>
                </a:cubicBezTo>
                <a:close/>
                <a:moveTo>
                  <a:pt x="34601" y="131763"/>
                </a:moveTo>
                <a:lnTo>
                  <a:pt x="34601" y="246063"/>
                </a:lnTo>
                <a:lnTo>
                  <a:pt x="161601" y="311151"/>
                </a:lnTo>
                <a:lnTo>
                  <a:pt x="161601" y="133351"/>
                </a:lnTo>
                <a:lnTo>
                  <a:pt x="134613" y="133351"/>
                </a:lnTo>
                <a:close/>
                <a:moveTo>
                  <a:pt x="235241" y="15875"/>
                </a:moveTo>
                <a:cubicBezTo>
                  <a:pt x="235241" y="15875"/>
                  <a:pt x="235241" y="15875"/>
                  <a:pt x="147314" y="120775"/>
                </a:cubicBezTo>
                <a:cubicBezTo>
                  <a:pt x="147314" y="120775"/>
                  <a:pt x="147314" y="120775"/>
                  <a:pt x="165417" y="120775"/>
                </a:cubicBezTo>
                <a:cubicBezTo>
                  <a:pt x="169296" y="120775"/>
                  <a:pt x="171882" y="123365"/>
                  <a:pt x="171882" y="127251"/>
                </a:cubicBezTo>
                <a:cubicBezTo>
                  <a:pt x="171882" y="127251"/>
                  <a:pt x="171882" y="127251"/>
                  <a:pt x="171882" y="311150"/>
                </a:cubicBezTo>
                <a:cubicBezTo>
                  <a:pt x="171882" y="311150"/>
                  <a:pt x="171882" y="311150"/>
                  <a:pt x="222311" y="285249"/>
                </a:cubicBezTo>
                <a:cubicBezTo>
                  <a:pt x="222311" y="285249"/>
                  <a:pt x="222311" y="285249"/>
                  <a:pt x="222311" y="157037"/>
                </a:cubicBezTo>
                <a:cubicBezTo>
                  <a:pt x="222311" y="155742"/>
                  <a:pt x="222311" y="154447"/>
                  <a:pt x="223604" y="154447"/>
                </a:cubicBezTo>
                <a:cubicBezTo>
                  <a:pt x="223604" y="154447"/>
                  <a:pt x="223604" y="154447"/>
                  <a:pt x="257223" y="151857"/>
                </a:cubicBezTo>
                <a:cubicBezTo>
                  <a:pt x="257223" y="151857"/>
                  <a:pt x="258516" y="151857"/>
                  <a:pt x="258516" y="151857"/>
                </a:cubicBezTo>
                <a:cubicBezTo>
                  <a:pt x="258516" y="153152"/>
                  <a:pt x="259809" y="153152"/>
                  <a:pt x="259809" y="153152"/>
                </a:cubicBezTo>
                <a:cubicBezTo>
                  <a:pt x="259809" y="153152"/>
                  <a:pt x="259809" y="153152"/>
                  <a:pt x="259809" y="265823"/>
                </a:cubicBezTo>
                <a:cubicBezTo>
                  <a:pt x="259809" y="265823"/>
                  <a:pt x="259809" y="265823"/>
                  <a:pt x="293429" y="247692"/>
                </a:cubicBezTo>
                <a:cubicBezTo>
                  <a:pt x="293429" y="247692"/>
                  <a:pt x="293429" y="247692"/>
                  <a:pt x="294722" y="118185"/>
                </a:cubicBezTo>
                <a:cubicBezTo>
                  <a:pt x="294722" y="116890"/>
                  <a:pt x="294722" y="115595"/>
                  <a:pt x="296015" y="114300"/>
                </a:cubicBezTo>
                <a:cubicBezTo>
                  <a:pt x="297308" y="113005"/>
                  <a:pt x="298601" y="111710"/>
                  <a:pt x="301187" y="111710"/>
                </a:cubicBezTo>
                <a:lnTo>
                  <a:pt x="307652" y="113005"/>
                </a:lnTo>
                <a:cubicBezTo>
                  <a:pt x="307652" y="113005"/>
                  <a:pt x="307652" y="113005"/>
                  <a:pt x="235241" y="15875"/>
                </a:cubicBezTo>
                <a:close/>
                <a:moveTo>
                  <a:pt x="235348" y="0"/>
                </a:moveTo>
                <a:cubicBezTo>
                  <a:pt x="235348" y="0"/>
                  <a:pt x="237938" y="0"/>
                  <a:pt x="239233" y="0"/>
                </a:cubicBezTo>
                <a:cubicBezTo>
                  <a:pt x="241823" y="1299"/>
                  <a:pt x="241823" y="2598"/>
                  <a:pt x="241823" y="2598"/>
                </a:cubicBezTo>
                <a:cubicBezTo>
                  <a:pt x="241823" y="2598"/>
                  <a:pt x="241823" y="2598"/>
                  <a:pt x="327286" y="115599"/>
                </a:cubicBezTo>
                <a:cubicBezTo>
                  <a:pt x="327286" y="115599"/>
                  <a:pt x="329876" y="119496"/>
                  <a:pt x="327286" y="123392"/>
                </a:cubicBezTo>
                <a:cubicBezTo>
                  <a:pt x="324697" y="125990"/>
                  <a:pt x="322107" y="125990"/>
                  <a:pt x="322107" y="125990"/>
                </a:cubicBezTo>
                <a:cubicBezTo>
                  <a:pt x="322107" y="125990"/>
                  <a:pt x="322107" y="125990"/>
                  <a:pt x="307863" y="124691"/>
                </a:cubicBezTo>
                <a:cubicBezTo>
                  <a:pt x="307863" y="124691"/>
                  <a:pt x="307863" y="124691"/>
                  <a:pt x="307863" y="251980"/>
                </a:cubicBezTo>
                <a:cubicBezTo>
                  <a:pt x="307863" y="254578"/>
                  <a:pt x="306568" y="255877"/>
                  <a:pt x="303978" y="257175"/>
                </a:cubicBezTo>
                <a:cubicBezTo>
                  <a:pt x="303978" y="257175"/>
                  <a:pt x="303978" y="257175"/>
                  <a:pt x="169308" y="327314"/>
                </a:cubicBezTo>
                <a:cubicBezTo>
                  <a:pt x="169308" y="327314"/>
                  <a:pt x="168013" y="328613"/>
                  <a:pt x="166718" y="328613"/>
                </a:cubicBezTo>
                <a:cubicBezTo>
                  <a:pt x="165424" y="328613"/>
                  <a:pt x="164129" y="327314"/>
                  <a:pt x="164129" y="327314"/>
                </a:cubicBezTo>
                <a:cubicBezTo>
                  <a:pt x="164129" y="327314"/>
                  <a:pt x="164129" y="327314"/>
                  <a:pt x="25574" y="254578"/>
                </a:cubicBezTo>
                <a:cubicBezTo>
                  <a:pt x="22984" y="254578"/>
                  <a:pt x="21689" y="251980"/>
                  <a:pt x="21689" y="249382"/>
                </a:cubicBezTo>
                <a:cubicBezTo>
                  <a:pt x="21689" y="249382"/>
                  <a:pt x="21689" y="249382"/>
                  <a:pt x="21689" y="129887"/>
                </a:cubicBezTo>
                <a:cubicBezTo>
                  <a:pt x="21689" y="129887"/>
                  <a:pt x="21689" y="129887"/>
                  <a:pt x="6150" y="129887"/>
                </a:cubicBezTo>
                <a:cubicBezTo>
                  <a:pt x="3561" y="129887"/>
                  <a:pt x="2266" y="128588"/>
                  <a:pt x="971" y="127289"/>
                </a:cubicBezTo>
                <a:cubicBezTo>
                  <a:pt x="-324" y="125990"/>
                  <a:pt x="-324" y="123392"/>
                  <a:pt x="971" y="120795"/>
                </a:cubicBezTo>
                <a:cubicBezTo>
                  <a:pt x="971" y="120795"/>
                  <a:pt x="971" y="120795"/>
                  <a:pt x="34638" y="54552"/>
                </a:cubicBezTo>
                <a:cubicBezTo>
                  <a:pt x="35933" y="51955"/>
                  <a:pt x="37228" y="51955"/>
                  <a:pt x="38523" y="50656"/>
                </a:cubicBezTo>
                <a:cubicBezTo>
                  <a:pt x="38523" y="50656"/>
                  <a:pt x="38523" y="50656"/>
                  <a:pt x="59241" y="45460"/>
                </a:cubicBezTo>
                <a:cubicBezTo>
                  <a:pt x="59241" y="45460"/>
                  <a:pt x="59241" y="45460"/>
                  <a:pt x="59241" y="27276"/>
                </a:cubicBezTo>
                <a:cubicBezTo>
                  <a:pt x="59241" y="24678"/>
                  <a:pt x="60536" y="22081"/>
                  <a:pt x="63126" y="20782"/>
                </a:cubicBezTo>
                <a:cubicBezTo>
                  <a:pt x="63126" y="20782"/>
                  <a:pt x="63126" y="20782"/>
                  <a:pt x="83844" y="14287"/>
                </a:cubicBezTo>
                <a:cubicBezTo>
                  <a:pt x="83844" y="14287"/>
                  <a:pt x="83844" y="14287"/>
                  <a:pt x="85139" y="14287"/>
                </a:cubicBezTo>
                <a:cubicBezTo>
                  <a:pt x="86434" y="14287"/>
                  <a:pt x="86434" y="14287"/>
                  <a:pt x="86434" y="14287"/>
                </a:cubicBezTo>
                <a:cubicBezTo>
                  <a:pt x="86434" y="14287"/>
                  <a:pt x="86434" y="14287"/>
                  <a:pt x="98088" y="16885"/>
                </a:cubicBezTo>
                <a:cubicBezTo>
                  <a:pt x="100678" y="16885"/>
                  <a:pt x="103268" y="19483"/>
                  <a:pt x="103268" y="22081"/>
                </a:cubicBezTo>
                <a:cubicBezTo>
                  <a:pt x="103268" y="22081"/>
                  <a:pt x="103268" y="22081"/>
                  <a:pt x="103268" y="33771"/>
                </a:cubicBezTo>
                <a:cubicBezTo>
                  <a:pt x="103268" y="33771"/>
                  <a:pt x="103268" y="33771"/>
                  <a:pt x="235348" y="0"/>
                </a:cubicBezTo>
                <a:close/>
              </a:path>
            </a:pathLst>
          </a:custGeom>
          <a:solidFill>
            <a:srgbClr val="000000">
              <a:lumMod val="65000"/>
              <a:lumOff val="35000"/>
            </a:srgbClr>
          </a:solidFill>
          <a:ln w="9525">
            <a:noFill/>
            <a:round/>
          </a:ln>
        </p:spPr>
        <p:txBody>
          <a:bodyPr anchor="ctr"/>
          <a:p>
            <a:pPr algn="ctr"/>
            <a:endParaRPr>
              <a:latin typeface="微软雅黑" panose="020B0503020204020204" charset="-122"/>
              <a:ea typeface="微软雅黑" panose="020B0503020204020204" charset="-122"/>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a:spLocks noChangeArrowheads="1"/>
          </p:cNvSpPr>
          <p:nvPr/>
        </p:nvSpPr>
        <p:spPr bwMode="auto">
          <a:xfrm>
            <a:off x="1162986" y="415924"/>
            <a:ext cx="4400226" cy="50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1">
              <a:defRPr/>
            </a:pPr>
            <a:r>
              <a:rPr sz="2665" dirty="0">
                <a:solidFill>
                  <a:schemeClr val="tx2">
                    <a:lumMod val="75000"/>
                  </a:schemeClr>
                </a:solidFill>
                <a:cs typeface="+mn-ea"/>
                <a:sym typeface="+mn-lt"/>
              </a:rPr>
              <a:t>四、市场调查的过程</a:t>
            </a:r>
            <a:endParaRPr lang="zh-CN" altLang="en-US" sz="2665" dirty="0">
              <a:solidFill>
                <a:schemeClr val="tx2">
                  <a:lumMod val="75000"/>
                </a:schemeClr>
              </a:solidFill>
              <a:cs typeface="+mn-ea"/>
              <a:sym typeface="+mn-lt"/>
            </a:endParaRPr>
          </a:p>
        </p:txBody>
      </p:sp>
      <p:grpSp>
        <p:nvGrpSpPr>
          <p:cNvPr id="5" name="组合 4"/>
          <p:cNvGrpSpPr/>
          <p:nvPr/>
        </p:nvGrpSpPr>
        <p:grpSpPr>
          <a:xfrm>
            <a:off x="446185" y="415924"/>
            <a:ext cx="644977" cy="502766"/>
            <a:chOff x="8418286" y="1219200"/>
            <a:chExt cx="1368552" cy="1066800"/>
          </a:xfrm>
        </p:grpSpPr>
        <p:sp>
          <p:nvSpPr>
            <p:cNvPr id="3" name="平行四边形 2"/>
            <p:cNvSpPr/>
            <p:nvPr/>
          </p:nvSpPr>
          <p:spPr>
            <a:xfrm>
              <a:off x="8418286" y="1219200"/>
              <a:ext cx="1216152" cy="914400"/>
            </a:xfrm>
            <a:prstGeom prst="parallelogram">
              <a:avLst/>
            </a:prstGeom>
            <a:solidFill>
              <a:schemeClr val="tx2"/>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平行四边形 3"/>
            <p:cNvSpPr/>
            <p:nvPr/>
          </p:nvSpPr>
          <p:spPr>
            <a:xfrm>
              <a:off x="8570686" y="1371600"/>
              <a:ext cx="1216152" cy="914400"/>
            </a:xfrm>
            <a:prstGeom prst="parallelogram">
              <a:avLst/>
            </a:prstGeom>
            <a:solidFill>
              <a:srgbClr val="006699"/>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pic>
        <p:nvPicPr>
          <p:cNvPr id="16" name="图片 15" descr="1"/>
          <p:cNvPicPr>
            <a:picLocks noChangeAspect="1"/>
          </p:cNvPicPr>
          <p:nvPr>
            <p:custDataLst>
              <p:tags r:id="rId1"/>
            </p:custDataLst>
          </p:nvPr>
        </p:nvPicPr>
        <p:blipFill>
          <a:blip r:embed="rId2">
            <a:extLst>
              <a:ext uri="{96DAC541-7B7A-43D3-8B79-37D633B846F1}">
                <asvg:svgBlip xmlns:asvg="http://schemas.microsoft.com/office/drawing/2016/SVG/main" r:embed="rId3"/>
              </a:ext>
            </a:extLst>
          </a:blip>
          <a:stretch>
            <a:fillRect/>
          </a:stretch>
        </p:blipFill>
        <p:spPr>
          <a:xfrm rot="18000000">
            <a:off x="5133975" y="977265"/>
            <a:ext cx="2857500" cy="2143125"/>
          </a:xfrm>
          <a:prstGeom prst="rect">
            <a:avLst/>
          </a:prstGeom>
        </p:spPr>
      </p:pic>
      <p:pic>
        <p:nvPicPr>
          <p:cNvPr id="6" name="图片 5" descr="1"/>
          <p:cNvPicPr>
            <a:picLocks noChangeAspect="1"/>
          </p:cNvPicPr>
          <p:nvPr>
            <p:custDataLst>
              <p:tags r:id="rId4"/>
            </p:custDataLst>
          </p:nvPr>
        </p:nvPicPr>
        <p:blipFill>
          <a:blip r:embed="rId5">
            <a:extLst>
              <a:ext uri="{96DAC541-7B7A-43D3-8B79-37D633B846F1}">
                <asvg:svgBlip xmlns:asvg="http://schemas.microsoft.com/office/drawing/2016/SVG/main" r:embed="rId6"/>
              </a:ext>
            </a:extLst>
          </a:blip>
          <a:stretch>
            <a:fillRect/>
          </a:stretch>
        </p:blipFill>
        <p:spPr>
          <a:xfrm>
            <a:off x="6202735" y="2034731"/>
            <a:ext cx="2857500" cy="2143125"/>
          </a:xfrm>
          <a:prstGeom prst="rect">
            <a:avLst/>
          </a:prstGeom>
        </p:spPr>
      </p:pic>
      <p:pic>
        <p:nvPicPr>
          <p:cNvPr id="9" name="图片 8" descr="1"/>
          <p:cNvPicPr>
            <a:picLocks noChangeAspect="1"/>
          </p:cNvPicPr>
          <p:nvPr>
            <p:custDataLst>
              <p:tags r:id="rId7"/>
            </p:custDataLst>
          </p:nvPr>
        </p:nvPicPr>
        <p:blipFill>
          <a:blip r:embed="rId8">
            <a:extLst>
              <a:ext uri="{96DAC541-7B7A-43D3-8B79-37D633B846F1}">
                <asvg:svgBlip xmlns:asvg="http://schemas.microsoft.com/office/drawing/2016/SVG/main" r:embed="rId9"/>
              </a:ext>
            </a:extLst>
          </a:blip>
          <a:stretch>
            <a:fillRect/>
          </a:stretch>
        </p:blipFill>
        <p:spPr>
          <a:xfrm rot="3600000">
            <a:off x="5659120" y="3437890"/>
            <a:ext cx="2857500" cy="2143125"/>
          </a:xfrm>
          <a:prstGeom prst="rect">
            <a:avLst/>
          </a:prstGeom>
        </p:spPr>
      </p:pic>
      <p:pic>
        <p:nvPicPr>
          <p:cNvPr id="7" name="图片 6" descr="1"/>
          <p:cNvPicPr>
            <a:picLocks noChangeAspect="1"/>
          </p:cNvPicPr>
          <p:nvPr>
            <p:custDataLst>
              <p:tags r:id="rId10"/>
            </p:custDataLst>
          </p:nvPr>
        </p:nvPicPr>
        <p:blipFill>
          <a:blip r:embed="rId11">
            <a:extLst>
              <a:ext uri="{96DAC541-7B7A-43D3-8B79-37D633B846F1}">
                <asvg:svgBlip xmlns:asvg="http://schemas.microsoft.com/office/drawing/2016/SVG/main" r:embed="rId12"/>
              </a:ext>
            </a:extLst>
          </a:blip>
          <a:stretch>
            <a:fillRect/>
          </a:stretch>
        </p:blipFill>
        <p:spPr>
          <a:xfrm rot="14400000">
            <a:off x="3702685" y="1277620"/>
            <a:ext cx="2857500" cy="2143125"/>
          </a:xfrm>
          <a:prstGeom prst="rect">
            <a:avLst/>
          </a:prstGeom>
        </p:spPr>
      </p:pic>
      <p:pic>
        <p:nvPicPr>
          <p:cNvPr id="15" name="图片 14" descr="1"/>
          <p:cNvPicPr>
            <a:picLocks noChangeAspect="1"/>
          </p:cNvPicPr>
          <p:nvPr>
            <p:custDataLst>
              <p:tags r:id="rId13"/>
            </p:custDataLst>
          </p:nvPr>
        </p:nvPicPr>
        <p:blipFill>
          <a:blip r:embed="rId14">
            <a:extLst>
              <a:ext uri="{96DAC541-7B7A-43D3-8B79-37D633B846F1}">
                <asvg:svgBlip xmlns:asvg="http://schemas.microsoft.com/office/drawing/2016/SVG/main" r:embed="rId15"/>
              </a:ext>
            </a:extLst>
          </a:blip>
          <a:stretch>
            <a:fillRect/>
          </a:stretch>
        </p:blipFill>
        <p:spPr>
          <a:xfrm rot="7200000">
            <a:off x="4241165" y="3751580"/>
            <a:ext cx="2857500" cy="2143125"/>
          </a:xfrm>
          <a:prstGeom prst="rect">
            <a:avLst/>
          </a:prstGeom>
        </p:spPr>
      </p:pic>
      <p:pic>
        <p:nvPicPr>
          <p:cNvPr id="12" name="图片 11" descr="1"/>
          <p:cNvPicPr>
            <a:picLocks noChangeAspect="1"/>
          </p:cNvPicPr>
          <p:nvPr>
            <p:custDataLst>
              <p:tags r:id="rId16"/>
            </p:custDataLst>
          </p:nvPr>
        </p:nvPicPr>
        <p:blipFill>
          <a:blip r:embed="rId17">
            <a:extLst>
              <a:ext uri="{96DAC541-7B7A-43D3-8B79-37D633B846F1}">
                <asvg:svgBlip xmlns:asvg="http://schemas.microsoft.com/office/drawing/2016/SVG/main" r:embed="rId18"/>
              </a:ext>
            </a:extLst>
          </a:blip>
          <a:stretch>
            <a:fillRect/>
          </a:stretch>
        </p:blipFill>
        <p:spPr>
          <a:xfrm rot="10800000">
            <a:off x="3243580" y="2661285"/>
            <a:ext cx="2857500" cy="2143125"/>
          </a:xfrm>
          <a:prstGeom prst="rect">
            <a:avLst/>
          </a:prstGeom>
        </p:spPr>
      </p:pic>
      <p:sp>
        <p:nvSpPr>
          <p:cNvPr id="19" name="文本框 18"/>
          <p:cNvSpPr txBox="1"/>
          <p:nvPr>
            <p:custDataLst>
              <p:tags r:id="rId19"/>
            </p:custDataLst>
          </p:nvPr>
        </p:nvSpPr>
        <p:spPr>
          <a:xfrm>
            <a:off x="9051925" y="3230880"/>
            <a:ext cx="2540000" cy="396134"/>
          </a:xfrm>
          <a:prstGeom prst="rect">
            <a:avLst/>
          </a:prstGeom>
          <a:noFill/>
        </p:spPr>
        <p:txBody>
          <a:bodyPr wrap="square" rtlCol="0" anchor="t">
            <a:normAutofit fontScale="90000"/>
          </a:bodyPr>
          <a:p>
            <a:pPr>
              <a:lnSpc>
                <a:spcPct val="120000"/>
              </a:lnSpc>
            </a:pPr>
            <a:r>
              <a:rPr lang="zh-CN" altLang="en-US" b="1" dirty="0">
                <a:solidFill>
                  <a:srgbClr val="9FB8CD"/>
                </a:solidFill>
                <a:latin typeface="Arial" panose="020B0604020202020204" pitchFamily="34" charset="0"/>
                <a:ea typeface="微软雅黑" panose="020B0503020204020204" charset="-122"/>
              </a:rPr>
              <a:t>（三）制订调查工作计划</a:t>
            </a:r>
            <a:endParaRPr lang="zh-CN" altLang="en-US" b="1" dirty="0">
              <a:solidFill>
                <a:srgbClr val="9FB8CD"/>
              </a:solidFill>
              <a:latin typeface="Arial" panose="020B0604020202020204" pitchFamily="34" charset="0"/>
              <a:ea typeface="微软雅黑" panose="020B0503020204020204" charset="-122"/>
            </a:endParaRPr>
          </a:p>
        </p:txBody>
      </p:sp>
      <p:sp>
        <p:nvSpPr>
          <p:cNvPr id="22" name="文本框 21"/>
          <p:cNvSpPr txBox="1"/>
          <p:nvPr>
            <p:custDataLst>
              <p:tags r:id="rId20"/>
            </p:custDataLst>
          </p:nvPr>
        </p:nvSpPr>
        <p:spPr>
          <a:xfrm>
            <a:off x="7913370" y="1234440"/>
            <a:ext cx="2540000" cy="396134"/>
          </a:xfrm>
          <a:prstGeom prst="rect">
            <a:avLst/>
          </a:prstGeom>
          <a:noFill/>
        </p:spPr>
        <p:txBody>
          <a:bodyPr wrap="square" rtlCol="0" anchor="t">
            <a:normAutofit lnSpcReduction="10000"/>
          </a:bodyPr>
          <a:p>
            <a:pPr algn="l">
              <a:lnSpc>
                <a:spcPct val="120000"/>
              </a:lnSpc>
            </a:pPr>
            <a:r>
              <a:rPr lang="zh-CN" altLang="en-US" b="1">
                <a:solidFill>
                  <a:srgbClr val="727CA3"/>
                </a:solidFill>
                <a:latin typeface="Arial" panose="020B0604020202020204" pitchFamily="34" charset="0"/>
                <a:ea typeface="微软雅黑" panose="020B0503020204020204" charset="-122"/>
              </a:rPr>
              <a:t>（二）设计调查方案</a:t>
            </a:r>
            <a:endParaRPr lang="zh-CN" altLang="en-US" b="1">
              <a:solidFill>
                <a:srgbClr val="727CA3"/>
              </a:solidFill>
              <a:latin typeface="Arial" panose="020B0604020202020204" pitchFamily="34" charset="0"/>
              <a:ea typeface="微软雅黑" panose="020B0503020204020204" charset="-122"/>
            </a:endParaRPr>
          </a:p>
        </p:txBody>
      </p:sp>
      <p:sp>
        <p:nvSpPr>
          <p:cNvPr id="25" name="文本框 24"/>
          <p:cNvSpPr txBox="1"/>
          <p:nvPr>
            <p:custDataLst>
              <p:tags r:id="rId21"/>
            </p:custDataLst>
          </p:nvPr>
        </p:nvSpPr>
        <p:spPr>
          <a:xfrm>
            <a:off x="8316595" y="4933950"/>
            <a:ext cx="2540000" cy="396134"/>
          </a:xfrm>
          <a:prstGeom prst="rect">
            <a:avLst/>
          </a:prstGeom>
          <a:noFill/>
        </p:spPr>
        <p:txBody>
          <a:bodyPr wrap="square" rtlCol="0" anchor="t">
            <a:normAutofit lnSpcReduction="10000"/>
          </a:bodyPr>
          <a:p>
            <a:pPr algn="l">
              <a:lnSpc>
                <a:spcPct val="120000"/>
              </a:lnSpc>
            </a:pPr>
            <a:r>
              <a:rPr lang="zh-CN" altLang="en-US" b="1" dirty="0">
                <a:solidFill>
                  <a:srgbClr val="D2DA7A"/>
                </a:solidFill>
                <a:latin typeface="Arial" panose="020B0604020202020204" pitchFamily="34" charset="0"/>
                <a:ea typeface="微软雅黑" panose="020B0503020204020204" charset="-122"/>
              </a:rPr>
              <a:t>（四）组织实地调查</a:t>
            </a:r>
            <a:endParaRPr lang="zh-CN" altLang="en-US" b="1" dirty="0">
              <a:solidFill>
                <a:srgbClr val="D2DA7A"/>
              </a:solidFill>
              <a:latin typeface="Arial" panose="020B0604020202020204" pitchFamily="34" charset="0"/>
              <a:ea typeface="微软雅黑" panose="020B0503020204020204" charset="-122"/>
            </a:endParaRPr>
          </a:p>
        </p:txBody>
      </p:sp>
      <p:sp>
        <p:nvSpPr>
          <p:cNvPr id="28" name="文本框 27"/>
          <p:cNvSpPr txBox="1"/>
          <p:nvPr>
            <p:custDataLst>
              <p:tags r:id="rId22"/>
            </p:custDataLst>
          </p:nvPr>
        </p:nvSpPr>
        <p:spPr>
          <a:xfrm>
            <a:off x="1020445" y="4872355"/>
            <a:ext cx="3007360" cy="396240"/>
          </a:xfrm>
          <a:prstGeom prst="rect">
            <a:avLst/>
          </a:prstGeom>
          <a:noFill/>
        </p:spPr>
        <p:txBody>
          <a:bodyPr wrap="square" rtlCol="0" anchor="t"/>
          <a:p>
            <a:pPr algn="l">
              <a:lnSpc>
                <a:spcPct val="120000"/>
              </a:lnSpc>
            </a:pPr>
            <a:r>
              <a:rPr lang="zh-CN" altLang="en-US" b="1" dirty="0">
                <a:solidFill>
                  <a:srgbClr val="FADA7A"/>
                </a:solidFill>
                <a:latin typeface="Arial" panose="020B0604020202020204" pitchFamily="34" charset="0"/>
                <a:ea typeface="微软雅黑" panose="020B0503020204020204" charset="-122"/>
              </a:rPr>
              <a:t>（五）整理和分析调查资料</a:t>
            </a:r>
            <a:endParaRPr lang="zh-CN" altLang="en-US" b="1" dirty="0">
              <a:solidFill>
                <a:srgbClr val="FADA7A"/>
              </a:solidFill>
              <a:latin typeface="Arial" panose="020B0604020202020204" pitchFamily="34" charset="0"/>
              <a:ea typeface="微软雅黑" panose="020B0503020204020204" charset="-122"/>
            </a:endParaRPr>
          </a:p>
        </p:txBody>
      </p:sp>
      <p:sp>
        <p:nvSpPr>
          <p:cNvPr id="31" name="文本框 30"/>
          <p:cNvSpPr txBox="1"/>
          <p:nvPr>
            <p:custDataLst>
              <p:tags r:id="rId23"/>
            </p:custDataLst>
          </p:nvPr>
        </p:nvSpPr>
        <p:spPr>
          <a:xfrm>
            <a:off x="877570" y="3386455"/>
            <a:ext cx="2540000" cy="396134"/>
          </a:xfrm>
          <a:prstGeom prst="rect">
            <a:avLst/>
          </a:prstGeom>
          <a:noFill/>
        </p:spPr>
        <p:txBody>
          <a:bodyPr wrap="square" rtlCol="0" anchor="t">
            <a:normAutofit lnSpcReduction="10000"/>
          </a:bodyPr>
          <a:p>
            <a:pPr algn="l">
              <a:lnSpc>
                <a:spcPct val="120000"/>
              </a:lnSpc>
            </a:pPr>
            <a:r>
              <a:rPr lang="zh-CN" altLang="en-US" b="1" dirty="0">
                <a:solidFill>
                  <a:srgbClr val="B88472"/>
                </a:solidFill>
                <a:latin typeface="Arial" panose="020B0604020202020204" pitchFamily="34" charset="0"/>
                <a:ea typeface="微软雅黑" panose="020B0503020204020204" charset="-122"/>
              </a:rPr>
              <a:t>（六）撰写调查报告</a:t>
            </a:r>
            <a:endParaRPr lang="zh-CN" altLang="en-US" b="1" dirty="0">
              <a:solidFill>
                <a:srgbClr val="B88472"/>
              </a:solidFill>
              <a:latin typeface="Arial" panose="020B0604020202020204" pitchFamily="34" charset="0"/>
              <a:ea typeface="微软雅黑" panose="020B0503020204020204" charset="-122"/>
            </a:endParaRPr>
          </a:p>
        </p:txBody>
      </p:sp>
      <p:sp>
        <p:nvSpPr>
          <p:cNvPr id="21" name="文本框 20"/>
          <p:cNvSpPr txBox="1"/>
          <p:nvPr>
            <p:custDataLst>
              <p:tags r:id="rId24"/>
            </p:custDataLst>
          </p:nvPr>
        </p:nvSpPr>
        <p:spPr>
          <a:xfrm>
            <a:off x="1254125" y="1310005"/>
            <a:ext cx="2540000" cy="396134"/>
          </a:xfrm>
          <a:prstGeom prst="rect">
            <a:avLst/>
          </a:prstGeom>
          <a:noFill/>
        </p:spPr>
        <p:txBody>
          <a:bodyPr wrap="square" rtlCol="0" anchor="t">
            <a:normAutofit lnSpcReduction="10000"/>
          </a:bodyPr>
          <a:p>
            <a:pPr algn="l">
              <a:lnSpc>
                <a:spcPct val="120000"/>
              </a:lnSpc>
            </a:pPr>
            <a:r>
              <a:rPr lang="zh-CN" altLang="en-US" b="1" dirty="0">
                <a:solidFill>
                  <a:srgbClr val="8E736A"/>
                </a:solidFill>
                <a:latin typeface="Arial" panose="020B0604020202020204" pitchFamily="34" charset="0"/>
                <a:ea typeface="微软雅黑" panose="020B0503020204020204" charset="-122"/>
              </a:rPr>
              <a:t>（一）明确调查目标</a:t>
            </a:r>
            <a:endParaRPr lang="zh-CN" altLang="en-US" b="1" dirty="0">
              <a:solidFill>
                <a:srgbClr val="8E736A"/>
              </a:solidFill>
              <a:latin typeface="Arial" panose="020B0604020202020204" pitchFamily="34" charset="0"/>
              <a:ea typeface="微软雅黑" panose="020B0503020204020204" charset="-122"/>
            </a:endParaRPr>
          </a:p>
        </p:txBody>
      </p:sp>
      <p:pic>
        <p:nvPicPr>
          <p:cNvPr id="27" name="图片 26" descr="17420514"/>
          <p:cNvPicPr>
            <a:picLocks noChangeAspect="1"/>
          </p:cNvPicPr>
          <p:nvPr>
            <p:custDataLst>
              <p:tags r:id="rId25"/>
            </p:custDataLst>
          </p:nvPr>
        </p:nvPicPr>
        <p:blipFill>
          <a:blip r:embed="rId26">
            <a:extLst>
              <a:ext uri="{96DAC541-7B7A-43D3-8B79-37D633B846F1}">
                <asvg:svgBlip xmlns:asvg="http://schemas.microsoft.com/office/drawing/2016/SVG/main" r:embed="rId27"/>
              </a:ext>
            </a:extLst>
          </a:blip>
          <a:stretch>
            <a:fillRect/>
          </a:stretch>
        </p:blipFill>
        <p:spPr>
          <a:xfrm>
            <a:off x="7055485" y="1234440"/>
            <a:ext cx="576000" cy="576000"/>
          </a:xfrm>
          <a:prstGeom prst="rect">
            <a:avLst/>
          </a:prstGeom>
        </p:spPr>
      </p:pic>
      <p:pic>
        <p:nvPicPr>
          <p:cNvPr id="30" name="图片 29" descr="17420522"/>
          <p:cNvPicPr>
            <a:picLocks noChangeAspect="1"/>
          </p:cNvPicPr>
          <p:nvPr>
            <p:custDataLst>
              <p:tags r:id="rId28"/>
            </p:custDataLst>
          </p:nvPr>
        </p:nvPicPr>
        <p:blipFill>
          <a:blip r:embed="rId29">
            <a:extLst>
              <a:ext uri="{96DAC541-7B7A-43D3-8B79-37D633B846F1}">
                <asvg:svgBlip xmlns:asvg="http://schemas.microsoft.com/office/drawing/2016/SVG/main" r:embed="rId30"/>
              </a:ext>
            </a:extLst>
          </a:blip>
          <a:stretch>
            <a:fillRect/>
          </a:stretch>
        </p:blipFill>
        <p:spPr>
          <a:xfrm>
            <a:off x="7922260" y="3296920"/>
            <a:ext cx="576000" cy="576000"/>
          </a:xfrm>
          <a:prstGeom prst="rect">
            <a:avLst/>
          </a:prstGeom>
        </p:spPr>
      </p:pic>
      <p:pic>
        <p:nvPicPr>
          <p:cNvPr id="33" name="图片 32" descr="17420509"/>
          <p:cNvPicPr>
            <a:picLocks noChangeAspect="1"/>
          </p:cNvPicPr>
          <p:nvPr>
            <p:custDataLst>
              <p:tags r:id="rId31"/>
            </p:custDataLst>
          </p:nvPr>
        </p:nvPicPr>
        <p:blipFill>
          <a:blip r:embed="rId32">
            <a:extLst>
              <a:ext uri="{96DAC541-7B7A-43D3-8B79-37D633B846F1}">
                <asvg:svgBlip xmlns:asvg="http://schemas.microsoft.com/office/drawing/2016/SVG/main" r:embed="rId33"/>
              </a:ext>
            </a:extLst>
          </a:blip>
          <a:stretch>
            <a:fillRect/>
          </a:stretch>
        </p:blipFill>
        <p:spPr>
          <a:xfrm>
            <a:off x="6833870" y="5198745"/>
            <a:ext cx="576000" cy="576000"/>
          </a:xfrm>
          <a:prstGeom prst="rect">
            <a:avLst/>
          </a:prstGeom>
        </p:spPr>
      </p:pic>
      <p:pic>
        <p:nvPicPr>
          <p:cNvPr id="41" name="图片 40" descr="17420506"/>
          <p:cNvPicPr>
            <a:picLocks noChangeAspect="1"/>
          </p:cNvPicPr>
          <p:nvPr>
            <p:custDataLst>
              <p:tags r:id="rId34"/>
            </p:custDataLst>
          </p:nvPr>
        </p:nvPicPr>
        <p:blipFill>
          <a:blip r:embed="rId35">
            <a:extLst>
              <a:ext uri="{96DAC541-7B7A-43D3-8B79-37D633B846F1}">
                <asvg:svgBlip xmlns:asvg="http://schemas.microsoft.com/office/drawing/2016/SVG/main" r:embed="rId36"/>
              </a:ext>
            </a:extLst>
          </a:blip>
          <a:stretch>
            <a:fillRect/>
          </a:stretch>
        </p:blipFill>
        <p:spPr>
          <a:xfrm>
            <a:off x="4547870" y="5005070"/>
            <a:ext cx="576000" cy="576000"/>
          </a:xfrm>
          <a:prstGeom prst="rect">
            <a:avLst/>
          </a:prstGeom>
        </p:spPr>
      </p:pic>
      <p:pic>
        <p:nvPicPr>
          <p:cNvPr id="42" name="图片 41" descr="17420507"/>
          <p:cNvPicPr>
            <a:picLocks noChangeAspect="1"/>
          </p:cNvPicPr>
          <p:nvPr>
            <p:custDataLst>
              <p:tags r:id="rId37"/>
            </p:custDataLst>
          </p:nvPr>
        </p:nvPicPr>
        <p:blipFill>
          <a:blip r:embed="rId38">
            <a:extLst>
              <a:ext uri="{96DAC541-7B7A-43D3-8B79-37D633B846F1}">
                <asvg:svgBlip xmlns:asvg="http://schemas.microsoft.com/office/drawing/2016/SVG/main" r:embed="rId39"/>
              </a:ext>
            </a:extLst>
          </a:blip>
          <a:stretch>
            <a:fillRect/>
          </a:stretch>
        </p:blipFill>
        <p:spPr>
          <a:xfrm>
            <a:off x="3661410" y="2901950"/>
            <a:ext cx="576000" cy="576000"/>
          </a:xfrm>
          <a:prstGeom prst="rect">
            <a:avLst/>
          </a:prstGeom>
        </p:spPr>
      </p:pic>
      <p:pic>
        <p:nvPicPr>
          <p:cNvPr id="43" name="图片 42" descr="17420511"/>
          <p:cNvPicPr>
            <a:picLocks noChangeAspect="1"/>
          </p:cNvPicPr>
          <p:nvPr>
            <p:custDataLst>
              <p:tags r:id="rId40"/>
            </p:custDataLst>
          </p:nvPr>
        </p:nvPicPr>
        <p:blipFill>
          <a:blip r:embed="rId41">
            <a:extLst>
              <a:ext uri="{96DAC541-7B7A-43D3-8B79-37D633B846F1}">
                <asvg:svgBlip xmlns:asvg="http://schemas.microsoft.com/office/drawing/2016/SVG/main" r:embed="rId42"/>
              </a:ext>
            </a:extLst>
          </a:blip>
          <a:stretch>
            <a:fillRect/>
          </a:stretch>
        </p:blipFill>
        <p:spPr>
          <a:xfrm>
            <a:off x="4843780" y="1130300"/>
            <a:ext cx="576000" cy="576000"/>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7244915" y="3694738"/>
            <a:ext cx="4445218" cy="0"/>
          </a:xfrm>
          <a:prstGeom prst="line">
            <a:avLst/>
          </a:prstGeom>
          <a:ln>
            <a:solidFill>
              <a:srgbClr val="006699"/>
            </a:solidFill>
          </a:ln>
        </p:spPr>
        <p:style>
          <a:lnRef idx="1">
            <a:schemeClr val="accent1"/>
          </a:lnRef>
          <a:fillRef idx="0">
            <a:schemeClr val="accent1"/>
          </a:fillRef>
          <a:effectRef idx="0">
            <a:schemeClr val="accent1"/>
          </a:effectRef>
          <a:fontRef idx="minor">
            <a:schemeClr val="tx1"/>
          </a:fontRef>
        </p:style>
      </p:cxnSp>
      <p:sp>
        <p:nvSpPr>
          <p:cNvPr id="5" name="文本框 7"/>
          <p:cNvSpPr txBox="1"/>
          <p:nvPr/>
        </p:nvSpPr>
        <p:spPr>
          <a:xfrm>
            <a:off x="7815217" y="3109963"/>
            <a:ext cx="1803251" cy="584775"/>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3200" dirty="0">
                <a:solidFill>
                  <a:srgbClr val="006699"/>
                </a:solidFill>
                <a:cs typeface="+mn-ea"/>
                <a:sym typeface="+mn-lt"/>
              </a:rPr>
              <a:t>PART 05</a:t>
            </a:r>
            <a:endParaRPr lang="zh-CN" altLang="en-US" sz="3200" dirty="0">
              <a:solidFill>
                <a:srgbClr val="006699"/>
              </a:solidFill>
              <a:cs typeface="+mn-ea"/>
              <a:sym typeface="+mn-lt"/>
            </a:endParaRPr>
          </a:p>
        </p:txBody>
      </p:sp>
      <p:sp>
        <p:nvSpPr>
          <p:cNvPr id="6" name="文本框 11"/>
          <p:cNvSpPr txBox="1"/>
          <p:nvPr/>
        </p:nvSpPr>
        <p:spPr>
          <a:xfrm>
            <a:off x="9678670" y="3110230"/>
            <a:ext cx="2339975" cy="5835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3200" dirty="0">
                <a:solidFill>
                  <a:srgbClr val="006699"/>
                </a:solidFill>
                <a:cs typeface="+mn-ea"/>
                <a:sym typeface="+mn-lt"/>
              </a:rPr>
              <a:t>创业计划书</a:t>
            </a:r>
            <a:endParaRPr lang="zh-CN" altLang="en-US" sz="3200" dirty="0">
              <a:solidFill>
                <a:srgbClr val="006699"/>
              </a:solidFill>
              <a:cs typeface="+mn-ea"/>
              <a:sym typeface="+mn-lt"/>
            </a:endParaRPr>
          </a:p>
        </p:txBody>
      </p:sp>
      <p:sp>
        <p:nvSpPr>
          <p:cNvPr id="7" name="平行四边形 6"/>
          <p:cNvSpPr/>
          <p:nvPr/>
        </p:nvSpPr>
        <p:spPr>
          <a:xfrm>
            <a:off x="6470433" y="3164688"/>
            <a:ext cx="1216152" cy="533400"/>
          </a:xfrm>
          <a:prstGeom prst="parallelogram">
            <a:avLst/>
          </a:prstGeom>
          <a:solidFill>
            <a:srgbClr val="006699"/>
          </a:solidFill>
          <a:ln>
            <a:solidFill>
              <a:srgbClr val="006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pic>
        <p:nvPicPr>
          <p:cNvPr id="9" name="图片 8"/>
          <p:cNvPicPr>
            <a:picLocks noChangeAspect="1"/>
          </p:cNvPicPr>
          <p:nvPr/>
        </p:nvPicPr>
        <p:blipFill>
          <a:blip r:embed="rId1"/>
          <a:stretch>
            <a:fillRect/>
          </a:stretch>
        </p:blipFill>
        <p:spPr>
          <a:xfrm>
            <a:off x="0" y="1603147"/>
            <a:ext cx="6096528" cy="3627434"/>
          </a:xfrm>
          <a:prstGeom prst="parallelogram">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a:spLocks noChangeArrowheads="1"/>
          </p:cNvSpPr>
          <p:nvPr/>
        </p:nvSpPr>
        <p:spPr bwMode="auto">
          <a:xfrm>
            <a:off x="1162685" y="415925"/>
            <a:ext cx="5774690" cy="50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1">
              <a:defRPr/>
            </a:pPr>
            <a:r>
              <a:rPr sz="2665" dirty="0">
                <a:solidFill>
                  <a:schemeClr val="tx2">
                    <a:lumMod val="75000"/>
                  </a:schemeClr>
                </a:solidFill>
                <a:cs typeface="+mn-ea"/>
                <a:sym typeface="+mn-lt"/>
              </a:rPr>
              <a:t>一、拟定创业计划书的意义和作用</a:t>
            </a:r>
            <a:endParaRPr lang="zh-CN" altLang="en-US" sz="2665" dirty="0">
              <a:solidFill>
                <a:schemeClr val="tx2">
                  <a:lumMod val="75000"/>
                </a:schemeClr>
              </a:solidFill>
              <a:cs typeface="+mn-ea"/>
              <a:sym typeface="+mn-lt"/>
            </a:endParaRPr>
          </a:p>
        </p:txBody>
      </p:sp>
      <p:grpSp>
        <p:nvGrpSpPr>
          <p:cNvPr id="5" name="组合 4"/>
          <p:cNvGrpSpPr/>
          <p:nvPr/>
        </p:nvGrpSpPr>
        <p:grpSpPr>
          <a:xfrm>
            <a:off x="446185" y="415924"/>
            <a:ext cx="644977" cy="502766"/>
            <a:chOff x="8418286" y="1219200"/>
            <a:chExt cx="1368552" cy="1066800"/>
          </a:xfrm>
        </p:grpSpPr>
        <p:sp>
          <p:nvSpPr>
            <p:cNvPr id="3" name="平行四边形 2"/>
            <p:cNvSpPr/>
            <p:nvPr/>
          </p:nvSpPr>
          <p:spPr>
            <a:xfrm>
              <a:off x="8418286" y="1219200"/>
              <a:ext cx="1216152" cy="914400"/>
            </a:xfrm>
            <a:prstGeom prst="parallelogram">
              <a:avLst/>
            </a:prstGeom>
            <a:solidFill>
              <a:schemeClr val="tx2"/>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平行四边形 3"/>
            <p:cNvSpPr/>
            <p:nvPr/>
          </p:nvSpPr>
          <p:spPr>
            <a:xfrm>
              <a:off x="8570686" y="1371600"/>
              <a:ext cx="1216152" cy="914400"/>
            </a:xfrm>
            <a:prstGeom prst="parallelogram">
              <a:avLst/>
            </a:prstGeom>
            <a:solidFill>
              <a:srgbClr val="006699"/>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9" name="Text Box 27"/>
          <p:cNvSpPr txBox="1">
            <a:spLocks noChangeArrowheads="1"/>
          </p:cNvSpPr>
          <p:nvPr/>
        </p:nvSpPr>
        <p:spPr bwMode="auto">
          <a:xfrm>
            <a:off x="565912" y="1199060"/>
            <a:ext cx="5545307" cy="23069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auto">
              <a:lnSpc>
                <a:spcPct val="150000"/>
              </a:lnSpc>
            </a:pPr>
            <a:r>
              <a:rPr sz="1600" dirty="0">
                <a:solidFill>
                  <a:schemeClr val="tx2"/>
                </a:solidFill>
                <a:latin typeface="+mn-lt"/>
                <a:ea typeface="+mn-ea"/>
                <a:cs typeface="+mn-ea"/>
                <a:sym typeface="+mn-lt"/>
              </a:rPr>
              <a:t>创业计划书又称商业计划书，是创业者计划创立业务的书面报告，是对构建一个企业的基本思想以及与企业创建有关的各种事项进行总体安排的文件。它用以阐述拟创办企业的内外部环境条件和要素特点，从企业内部的人员、制度、管理以及企业的产品、营销、市场等各个方面对即将创建的企业进行可行性分析。</a:t>
            </a:r>
            <a:endParaRPr lang="zh-CN" altLang="en-US" sz="1600" dirty="0">
              <a:solidFill>
                <a:schemeClr val="tx2"/>
              </a:solidFill>
              <a:latin typeface="+mn-lt"/>
              <a:ea typeface="+mn-ea"/>
              <a:cs typeface="+mn-ea"/>
              <a:sym typeface="+mn-lt"/>
            </a:endParaRPr>
          </a:p>
        </p:txBody>
      </p:sp>
      <p:grpSp>
        <p:nvGrpSpPr>
          <p:cNvPr id="38" name="组合 37"/>
          <p:cNvGrpSpPr/>
          <p:nvPr/>
        </p:nvGrpSpPr>
        <p:grpSpPr>
          <a:xfrm>
            <a:off x="6663055" y="1491615"/>
            <a:ext cx="2230755" cy="4726305"/>
            <a:chOff x="6770633" y="2037260"/>
            <a:chExt cx="2231058" cy="1358243"/>
          </a:xfrm>
        </p:grpSpPr>
        <p:sp>
          <p:nvSpPr>
            <p:cNvPr id="7" name="矩形 6"/>
            <p:cNvSpPr/>
            <p:nvPr/>
          </p:nvSpPr>
          <p:spPr>
            <a:xfrm>
              <a:off x="6770633" y="2037260"/>
              <a:ext cx="2231058" cy="1358243"/>
            </a:xfrm>
            <a:prstGeom prst="rect">
              <a:avLst/>
            </a:prstGeom>
            <a:solidFill>
              <a:srgbClr val="0066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bg1"/>
                </a:solidFill>
                <a:cs typeface="+mn-ea"/>
                <a:sym typeface="+mn-lt"/>
              </a:endParaRPr>
            </a:p>
          </p:txBody>
        </p:sp>
        <p:sp>
          <p:nvSpPr>
            <p:cNvPr id="10" name="TextBox 1"/>
            <p:cNvSpPr txBox="1"/>
            <p:nvPr/>
          </p:nvSpPr>
          <p:spPr>
            <a:xfrm>
              <a:off x="6846843" y="2382158"/>
              <a:ext cx="2078002" cy="943270"/>
            </a:xfrm>
            <a:prstGeom prst="rect">
              <a:avLst/>
            </a:prstGeom>
            <a:noFill/>
            <a:ln w="9525">
              <a:noFill/>
              <a:prstDash val="sysDot"/>
            </a:ln>
          </p:spPr>
          <p:txBody>
            <a:bodyPr wrap="squar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lnSpc>
                  <a:spcPct val="130000"/>
                </a:lnSpc>
              </a:pPr>
              <a:r>
                <a:rPr lang="zh-CN" altLang="en-US" sz="1600" dirty="0">
                  <a:solidFill>
                    <a:schemeClr val="bg1"/>
                  </a:solidFill>
                  <a:cs typeface="+mn-ea"/>
                  <a:sym typeface="+mn-lt"/>
                </a:rPr>
                <a:t>办企业不是“过家</a:t>
              </a:r>
              <a:endParaRPr lang="zh-CN" altLang="en-US" sz="1600" dirty="0">
                <a:solidFill>
                  <a:schemeClr val="bg1"/>
                </a:solidFill>
                <a:cs typeface="+mn-ea"/>
                <a:sym typeface="+mn-lt"/>
              </a:endParaRPr>
            </a:p>
            <a:p>
              <a:pPr fontAlgn="auto">
                <a:lnSpc>
                  <a:spcPct val="130000"/>
                </a:lnSpc>
              </a:pPr>
              <a:r>
                <a:rPr lang="zh-CN" altLang="en-US" sz="1600" dirty="0">
                  <a:solidFill>
                    <a:schemeClr val="bg1"/>
                  </a:solidFill>
                  <a:cs typeface="+mn-ea"/>
                  <a:sym typeface="+mn-lt"/>
                </a:rPr>
                <a:t>家”，创业者应该以认真的态度对自己所有的资源、已知的市场情况和初步的竞争策略做尽可能详尽的分析，并提出一个初步的行动计划，通过创业计划书做到使自己心中有数。</a:t>
              </a:r>
              <a:endParaRPr lang="zh-CN" altLang="en-US" sz="1600" dirty="0">
                <a:solidFill>
                  <a:schemeClr val="bg1"/>
                </a:solidFill>
                <a:cs typeface="+mn-ea"/>
                <a:sym typeface="+mn-lt"/>
              </a:endParaRPr>
            </a:p>
          </p:txBody>
        </p:sp>
        <p:sp>
          <p:nvSpPr>
            <p:cNvPr id="11" name="PA_淘宝网chenying0907出品 5"/>
            <p:cNvSpPr/>
            <p:nvPr/>
          </p:nvSpPr>
          <p:spPr>
            <a:xfrm>
              <a:off x="6771268" y="2177128"/>
              <a:ext cx="2230423" cy="161135"/>
            </a:xfrm>
            <a:prstGeom prst="rect">
              <a:avLst/>
            </a:prstGeom>
          </p:spPr>
          <p:txBody>
            <a:bodyPr wrap="square"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b="1" dirty="0">
                  <a:solidFill>
                    <a:schemeClr val="bg1"/>
                  </a:solidFill>
                  <a:cs typeface="+mn-ea"/>
                  <a:sym typeface="+mn-lt"/>
                </a:rPr>
                <a:t>（一）帮助创业者理清思路，准确定位</a:t>
              </a:r>
              <a:endParaRPr lang="zh-CN" altLang="en-US" sz="1600" b="1" dirty="0">
                <a:solidFill>
                  <a:schemeClr val="bg1"/>
                </a:solidFill>
                <a:cs typeface="+mn-ea"/>
                <a:sym typeface="+mn-lt"/>
              </a:endParaRPr>
            </a:p>
          </p:txBody>
        </p:sp>
      </p:grpSp>
      <p:grpSp>
        <p:nvGrpSpPr>
          <p:cNvPr id="36" name="组合 35"/>
          <p:cNvGrpSpPr/>
          <p:nvPr/>
        </p:nvGrpSpPr>
        <p:grpSpPr>
          <a:xfrm>
            <a:off x="9318625" y="1491615"/>
            <a:ext cx="2230755" cy="4726305"/>
            <a:chOff x="9133416" y="2037260"/>
            <a:chExt cx="2231058" cy="1358243"/>
          </a:xfrm>
        </p:grpSpPr>
        <p:sp>
          <p:nvSpPr>
            <p:cNvPr id="6" name="矩形 5"/>
            <p:cNvSpPr/>
            <p:nvPr/>
          </p:nvSpPr>
          <p:spPr>
            <a:xfrm>
              <a:off x="9133416" y="2037260"/>
              <a:ext cx="2231058" cy="1358243"/>
            </a:xfrm>
            <a:prstGeom prst="rect">
              <a:avLst/>
            </a:prstGeom>
            <a:solidFill>
              <a:srgbClr val="0066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bg1"/>
                </a:solidFill>
                <a:cs typeface="+mn-ea"/>
                <a:sym typeface="+mn-lt"/>
              </a:endParaRPr>
            </a:p>
          </p:txBody>
        </p:sp>
        <p:sp>
          <p:nvSpPr>
            <p:cNvPr id="12" name="TextBox 1"/>
            <p:cNvSpPr txBox="1"/>
            <p:nvPr/>
          </p:nvSpPr>
          <p:spPr>
            <a:xfrm>
              <a:off x="9208356" y="2381670"/>
              <a:ext cx="2156118" cy="943878"/>
            </a:xfrm>
            <a:prstGeom prst="rect">
              <a:avLst/>
            </a:prstGeom>
            <a:noFill/>
            <a:ln w="9525">
              <a:noFill/>
              <a:prstDash val="sysDot"/>
            </a:ln>
          </p:spPr>
          <p:txBody>
            <a:bodyPr wrap="squar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lnSpc>
                  <a:spcPct val="130000"/>
                </a:lnSpc>
              </a:pPr>
              <a:r>
                <a:rPr lang="zh-CN" altLang="en-US" sz="1600" dirty="0">
                  <a:solidFill>
                    <a:schemeClr val="bg1"/>
                  </a:solidFill>
                  <a:cs typeface="+mn-ea"/>
                  <a:sym typeface="+mn-lt"/>
                </a:rPr>
                <a:t>除了使创业者更加了解自己要做的事情外，创业计划书更多的还是让别人看的，尤其是给那些能给创业者提供一定资金帮助的人。所以，创业计划书的另外一个重要作用就是帮助创业者把计划中的企业推销给风险投资家。</a:t>
              </a:r>
              <a:endParaRPr lang="zh-CN" altLang="en-US" sz="1600" dirty="0">
                <a:solidFill>
                  <a:schemeClr val="bg1"/>
                </a:solidFill>
                <a:cs typeface="+mn-ea"/>
                <a:sym typeface="+mn-lt"/>
              </a:endParaRPr>
            </a:p>
          </p:txBody>
        </p:sp>
        <p:sp>
          <p:nvSpPr>
            <p:cNvPr id="13" name="PA_淘宝网chenying0907出品 5"/>
            <p:cNvSpPr/>
            <p:nvPr/>
          </p:nvSpPr>
          <p:spPr>
            <a:xfrm>
              <a:off x="9208356" y="2168503"/>
              <a:ext cx="2085623" cy="161135"/>
            </a:xfrm>
            <a:prstGeom prst="rect">
              <a:avLst/>
            </a:prstGeom>
          </p:spPr>
          <p:txBody>
            <a:bodyPr wrap="square"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b="1" dirty="0">
                  <a:solidFill>
                    <a:schemeClr val="bg1"/>
                  </a:solidFill>
                  <a:cs typeface="+mn-ea"/>
                  <a:sym typeface="+mn-lt"/>
                </a:rPr>
                <a:t>（二）帮助创业者获得创业融资</a:t>
              </a:r>
              <a:endParaRPr lang="zh-CN" altLang="en-US" sz="1600" b="1" dirty="0">
                <a:solidFill>
                  <a:schemeClr val="bg1"/>
                </a:solidFill>
                <a:cs typeface="+mn-ea"/>
                <a:sym typeface="+mn-lt"/>
              </a:endParaRPr>
            </a:p>
          </p:txBody>
        </p:sp>
      </p:grpSp>
      <p:pic>
        <p:nvPicPr>
          <p:cNvPr id="8" name="图片 7"/>
          <p:cNvPicPr>
            <a:picLocks noChangeAspect="1"/>
          </p:cNvPicPr>
          <p:nvPr/>
        </p:nvPicPr>
        <p:blipFill>
          <a:blip r:embed="rId1"/>
          <a:stretch>
            <a:fillRect/>
          </a:stretch>
        </p:blipFill>
        <p:spPr>
          <a:xfrm>
            <a:off x="1019810" y="3505835"/>
            <a:ext cx="4542155" cy="281622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a:spLocks noChangeArrowheads="1"/>
          </p:cNvSpPr>
          <p:nvPr/>
        </p:nvSpPr>
        <p:spPr bwMode="auto">
          <a:xfrm>
            <a:off x="1162986" y="415924"/>
            <a:ext cx="4400226" cy="50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1">
              <a:defRPr/>
            </a:pPr>
            <a:r>
              <a:rPr sz="2665" dirty="0">
                <a:solidFill>
                  <a:schemeClr val="tx2">
                    <a:lumMod val="75000"/>
                  </a:schemeClr>
                </a:solidFill>
                <a:cs typeface="+mn-ea"/>
                <a:sym typeface="+mn-lt"/>
              </a:rPr>
              <a:t>二、创业计划书的基本格式</a:t>
            </a:r>
            <a:endParaRPr lang="zh-CN" altLang="en-US" sz="2665" dirty="0">
              <a:solidFill>
                <a:schemeClr val="tx2">
                  <a:lumMod val="75000"/>
                </a:schemeClr>
              </a:solidFill>
              <a:cs typeface="+mn-ea"/>
              <a:sym typeface="+mn-lt"/>
            </a:endParaRPr>
          </a:p>
        </p:txBody>
      </p:sp>
      <p:grpSp>
        <p:nvGrpSpPr>
          <p:cNvPr id="5" name="组合 4"/>
          <p:cNvGrpSpPr/>
          <p:nvPr/>
        </p:nvGrpSpPr>
        <p:grpSpPr>
          <a:xfrm>
            <a:off x="446185" y="415924"/>
            <a:ext cx="644977" cy="502766"/>
            <a:chOff x="8418286" y="1219200"/>
            <a:chExt cx="1368552" cy="1066800"/>
          </a:xfrm>
        </p:grpSpPr>
        <p:sp>
          <p:nvSpPr>
            <p:cNvPr id="3" name="平行四边形 2"/>
            <p:cNvSpPr/>
            <p:nvPr/>
          </p:nvSpPr>
          <p:spPr>
            <a:xfrm>
              <a:off x="8418286" y="1219200"/>
              <a:ext cx="1216152" cy="914400"/>
            </a:xfrm>
            <a:prstGeom prst="parallelogram">
              <a:avLst/>
            </a:prstGeom>
            <a:solidFill>
              <a:schemeClr val="tx2"/>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平行四边形 3"/>
            <p:cNvSpPr/>
            <p:nvPr/>
          </p:nvSpPr>
          <p:spPr>
            <a:xfrm>
              <a:off x="8570686" y="1371600"/>
              <a:ext cx="1216152" cy="914400"/>
            </a:xfrm>
            <a:prstGeom prst="parallelogram">
              <a:avLst/>
            </a:prstGeom>
            <a:solidFill>
              <a:srgbClr val="006699"/>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1" name="文本框 50"/>
          <p:cNvSpPr txBox="1"/>
          <p:nvPr>
            <p:custDataLst>
              <p:tags r:id="rId1"/>
            </p:custDataLst>
          </p:nvPr>
        </p:nvSpPr>
        <p:spPr>
          <a:xfrm>
            <a:off x="8253864" y="2957537"/>
            <a:ext cx="2428546" cy="478756"/>
          </a:xfrm>
          <a:prstGeom prst="rect">
            <a:avLst/>
          </a:prstGeom>
          <a:noFill/>
        </p:spPr>
        <p:txBody>
          <a:bodyPr wrap="square" lIns="90000" tIns="46800" rIns="90000" bIns="0" anchor="b" anchorCtr="0">
            <a:normAutofit/>
          </a:bodyPr>
          <a:p>
            <a:pPr>
              <a:lnSpc>
                <a:spcPct val="120000"/>
              </a:lnSpc>
            </a:pPr>
            <a:r>
              <a:rPr lang="zh-CN" altLang="en-US" b="1" spc="300">
                <a:solidFill>
                  <a:srgbClr val="1AA3AA"/>
                </a:solidFill>
                <a:latin typeface="微软雅黑" panose="020B0503020204020204" charset="-122"/>
                <a:ea typeface="微软雅黑" panose="020B0503020204020204" charset="-122"/>
                <a:cs typeface="+mn-ea"/>
              </a:rPr>
              <a:t>（三）目录</a:t>
            </a:r>
            <a:endParaRPr lang="zh-CN" altLang="en-US" b="1" spc="300">
              <a:solidFill>
                <a:srgbClr val="1AA3AA"/>
              </a:solidFill>
              <a:latin typeface="微软雅黑" panose="020B0503020204020204" charset="-122"/>
              <a:ea typeface="微软雅黑" panose="020B0503020204020204" charset="-122"/>
              <a:cs typeface="+mn-ea"/>
            </a:endParaRPr>
          </a:p>
        </p:txBody>
      </p:sp>
      <p:sp>
        <p:nvSpPr>
          <p:cNvPr id="8" name="任意多边形 7"/>
          <p:cNvSpPr/>
          <p:nvPr>
            <p:custDataLst>
              <p:tags r:id="rId2"/>
            </p:custDataLst>
          </p:nvPr>
        </p:nvSpPr>
        <p:spPr>
          <a:xfrm>
            <a:off x="4688382" y="1584213"/>
            <a:ext cx="1453455" cy="1589549"/>
          </a:xfrm>
          <a:custGeom>
            <a:avLst/>
            <a:gdLst>
              <a:gd name="connsiteX0" fmla="*/ 1287192 w 2574384"/>
              <a:gd name="connsiteY0" fmla="*/ 0 h 2815436"/>
              <a:gd name="connsiteX1" fmla="*/ 2574383 w 2574384"/>
              <a:gd name="connsiteY1" fmla="*/ 693056 h 2815436"/>
              <a:gd name="connsiteX2" fmla="*/ 2574384 w 2574384"/>
              <a:gd name="connsiteY2" fmla="*/ 693056 h 2815436"/>
              <a:gd name="connsiteX3" fmla="*/ 2574384 w 2574384"/>
              <a:gd name="connsiteY3" fmla="*/ 1961860 h 2815436"/>
              <a:gd name="connsiteX4" fmla="*/ 2574383 w 2574384"/>
              <a:gd name="connsiteY4" fmla="*/ 1961860 h 2815436"/>
              <a:gd name="connsiteX5" fmla="*/ 2306886 w 2574384"/>
              <a:gd name="connsiteY5" fmla="*/ 2105887 h 2815436"/>
              <a:gd name="connsiteX6" fmla="*/ 2347261 w 2574384"/>
              <a:gd name="connsiteY6" fmla="*/ 2180273 h 2815436"/>
              <a:gd name="connsiteX7" fmla="*/ 2383190 w 2574384"/>
              <a:gd name="connsiteY7" fmla="*/ 2358236 h 2815436"/>
              <a:gd name="connsiteX8" fmla="*/ 1925990 w 2574384"/>
              <a:gd name="connsiteY8" fmla="*/ 2815436 h 2815436"/>
              <a:gd name="connsiteX9" fmla="*/ 1546872 w 2574384"/>
              <a:gd name="connsiteY9" fmla="*/ 2613861 h 2815436"/>
              <a:gd name="connsiteX10" fmla="*/ 1505389 w 2574384"/>
              <a:gd name="connsiteY10" fmla="*/ 2537433 h 2815436"/>
              <a:gd name="connsiteX11" fmla="*/ 1287192 w 2574384"/>
              <a:gd name="connsiteY11" fmla="*/ 2654916 h 2815436"/>
              <a:gd name="connsiteX12" fmla="*/ 0 w 2574384"/>
              <a:gd name="connsiteY12" fmla="*/ 1961860 h 2815436"/>
              <a:gd name="connsiteX13" fmla="*/ 1 w 2574384"/>
              <a:gd name="connsiteY13" fmla="*/ 1961860 h 2815436"/>
              <a:gd name="connsiteX14" fmla="*/ 1 w 2574384"/>
              <a:gd name="connsiteY14" fmla="*/ 693056 h 2815436"/>
              <a:gd name="connsiteX15" fmla="*/ 0 w 2574384"/>
              <a:gd name="connsiteY15" fmla="*/ 693056 h 2815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74384" h="2815436">
                <a:moveTo>
                  <a:pt x="1287192" y="0"/>
                </a:moveTo>
                <a:lnTo>
                  <a:pt x="2574383" y="693056"/>
                </a:lnTo>
                <a:lnTo>
                  <a:pt x="2574384" y="693056"/>
                </a:lnTo>
                <a:lnTo>
                  <a:pt x="2574384" y="1961860"/>
                </a:lnTo>
                <a:lnTo>
                  <a:pt x="2574383" y="1961860"/>
                </a:lnTo>
                <a:lnTo>
                  <a:pt x="2306886" y="2105887"/>
                </a:lnTo>
                <a:lnTo>
                  <a:pt x="2347261" y="2180273"/>
                </a:lnTo>
                <a:cubicBezTo>
                  <a:pt x="2370397" y="2234972"/>
                  <a:pt x="2383190" y="2295110"/>
                  <a:pt x="2383190" y="2358236"/>
                </a:cubicBezTo>
                <a:cubicBezTo>
                  <a:pt x="2383190" y="2610741"/>
                  <a:pt x="2178495" y="2815436"/>
                  <a:pt x="1925990" y="2815436"/>
                </a:cubicBezTo>
                <a:cubicBezTo>
                  <a:pt x="1768174" y="2815436"/>
                  <a:pt x="1629035" y="2735477"/>
                  <a:pt x="1546872" y="2613861"/>
                </a:cubicBezTo>
                <a:lnTo>
                  <a:pt x="1505389" y="2537433"/>
                </a:lnTo>
                <a:lnTo>
                  <a:pt x="1287192" y="2654916"/>
                </a:lnTo>
                <a:lnTo>
                  <a:pt x="0" y="1961860"/>
                </a:lnTo>
                <a:lnTo>
                  <a:pt x="1" y="1961860"/>
                </a:lnTo>
                <a:lnTo>
                  <a:pt x="1" y="693056"/>
                </a:lnTo>
                <a:lnTo>
                  <a:pt x="0" y="693056"/>
                </a:lnTo>
                <a:close/>
              </a:path>
            </a:pathLst>
          </a:custGeom>
          <a:solidFill>
            <a:sysClr val="window" lastClr="FFFFFF">
              <a:lumMod val="95000"/>
            </a:sysClr>
          </a:solidFill>
          <a:ln>
            <a:solidFill>
              <a:sysClr val="window" lastClr="FFFFFF">
                <a:lumMod val="85000"/>
              </a:sysClr>
            </a:solidFill>
          </a:ln>
          <a:effectLst/>
        </p:spPr>
        <p:style>
          <a:lnRef idx="2">
            <a:srgbClr val="1F74AD">
              <a:shade val="50000"/>
            </a:srgbClr>
          </a:lnRef>
          <a:fillRef idx="1">
            <a:srgbClr val="1F74AD"/>
          </a:fillRef>
          <a:effectRef idx="0">
            <a:srgbClr val="1F74AD"/>
          </a:effectRef>
          <a:fontRef idx="minor">
            <a:sysClr val="window" lastClr="FFFFFF"/>
          </a:fontRef>
        </p:style>
        <p:txBody>
          <a:bodyPr anchor="ctr"/>
          <a:p>
            <a:pPr algn="ctr">
              <a:lnSpc>
                <a:spcPct val="120000"/>
              </a:lnSpc>
            </a:pPr>
            <a:endParaRPr>
              <a:latin typeface="微软雅黑" panose="020B0503020204020204" charset="-122"/>
              <a:ea typeface="微软雅黑" panose="020B0503020204020204" charset="-122"/>
            </a:endParaRPr>
          </a:p>
        </p:txBody>
      </p:sp>
      <p:sp>
        <p:nvSpPr>
          <p:cNvPr id="23" name="任意多边形 22"/>
          <p:cNvSpPr/>
          <p:nvPr>
            <p:custDataLst>
              <p:tags r:id="rId3"/>
            </p:custDataLst>
          </p:nvPr>
        </p:nvSpPr>
        <p:spPr>
          <a:xfrm>
            <a:off x="6190216" y="1584213"/>
            <a:ext cx="1453455" cy="1589549"/>
          </a:xfrm>
          <a:custGeom>
            <a:avLst/>
            <a:gdLst>
              <a:gd name="connsiteX0" fmla="*/ 1287192 w 2574384"/>
              <a:gd name="connsiteY0" fmla="*/ 0 h 2815436"/>
              <a:gd name="connsiteX1" fmla="*/ 2574383 w 2574384"/>
              <a:gd name="connsiteY1" fmla="*/ 693056 h 2815436"/>
              <a:gd name="connsiteX2" fmla="*/ 2574384 w 2574384"/>
              <a:gd name="connsiteY2" fmla="*/ 693056 h 2815436"/>
              <a:gd name="connsiteX3" fmla="*/ 2574384 w 2574384"/>
              <a:gd name="connsiteY3" fmla="*/ 1961860 h 2815436"/>
              <a:gd name="connsiteX4" fmla="*/ 2574383 w 2574384"/>
              <a:gd name="connsiteY4" fmla="*/ 1961860 h 2815436"/>
              <a:gd name="connsiteX5" fmla="*/ 1287192 w 2574384"/>
              <a:gd name="connsiteY5" fmla="*/ 2654916 h 2815436"/>
              <a:gd name="connsiteX6" fmla="*/ 1071715 w 2574384"/>
              <a:gd name="connsiteY6" fmla="*/ 2538898 h 2815436"/>
              <a:gd name="connsiteX7" fmla="*/ 1031027 w 2574384"/>
              <a:gd name="connsiteY7" fmla="*/ 2613861 h 2815436"/>
              <a:gd name="connsiteX8" fmla="*/ 651909 w 2574384"/>
              <a:gd name="connsiteY8" fmla="*/ 2815436 h 2815436"/>
              <a:gd name="connsiteX9" fmla="*/ 194709 w 2574384"/>
              <a:gd name="connsiteY9" fmla="*/ 2358236 h 2815436"/>
              <a:gd name="connsiteX10" fmla="*/ 230638 w 2574384"/>
              <a:gd name="connsiteY10" fmla="*/ 2180273 h 2815436"/>
              <a:gd name="connsiteX11" fmla="*/ 270218 w 2574384"/>
              <a:gd name="connsiteY11" fmla="*/ 2107352 h 2815436"/>
              <a:gd name="connsiteX12" fmla="*/ 0 w 2574384"/>
              <a:gd name="connsiteY12" fmla="*/ 1961860 h 2815436"/>
              <a:gd name="connsiteX13" fmla="*/ 1 w 2574384"/>
              <a:gd name="connsiteY13" fmla="*/ 1961860 h 2815436"/>
              <a:gd name="connsiteX14" fmla="*/ 1 w 2574384"/>
              <a:gd name="connsiteY14" fmla="*/ 693056 h 2815436"/>
              <a:gd name="connsiteX15" fmla="*/ 0 w 2574384"/>
              <a:gd name="connsiteY15" fmla="*/ 693056 h 2815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74384" h="2815436">
                <a:moveTo>
                  <a:pt x="1287192" y="0"/>
                </a:moveTo>
                <a:lnTo>
                  <a:pt x="2574383" y="693056"/>
                </a:lnTo>
                <a:lnTo>
                  <a:pt x="2574384" y="693056"/>
                </a:lnTo>
                <a:lnTo>
                  <a:pt x="2574384" y="1961860"/>
                </a:lnTo>
                <a:lnTo>
                  <a:pt x="2574383" y="1961860"/>
                </a:lnTo>
                <a:lnTo>
                  <a:pt x="1287192" y="2654916"/>
                </a:lnTo>
                <a:lnTo>
                  <a:pt x="1071715" y="2538898"/>
                </a:lnTo>
                <a:lnTo>
                  <a:pt x="1031027" y="2613861"/>
                </a:lnTo>
                <a:cubicBezTo>
                  <a:pt x="948865" y="2735477"/>
                  <a:pt x="809725" y="2815436"/>
                  <a:pt x="651909" y="2815436"/>
                </a:cubicBezTo>
                <a:cubicBezTo>
                  <a:pt x="399404" y="2815436"/>
                  <a:pt x="194709" y="2610741"/>
                  <a:pt x="194709" y="2358236"/>
                </a:cubicBezTo>
                <a:cubicBezTo>
                  <a:pt x="194709" y="2295110"/>
                  <a:pt x="207502" y="2234972"/>
                  <a:pt x="230638" y="2180273"/>
                </a:cubicBezTo>
                <a:lnTo>
                  <a:pt x="270218" y="2107352"/>
                </a:lnTo>
                <a:lnTo>
                  <a:pt x="0" y="1961860"/>
                </a:lnTo>
                <a:lnTo>
                  <a:pt x="1" y="1961860"/>
                </a:lnTo>
                <a:lnTo>
                  <a:pt x="1" y="693056"/>
                </a:lnTo>
                <a:lnTo>
                  <a:pt x="0" y="693056"/>
                </a:lnTo>
                <a:close/>
              </a:path>
            </a:pathLst>
          </a:custGeom>
          <a:solidFill>
            <a:sysClr val="window" lastClr="FFFFFF">
              <a:lumMod val="95000"/>
            </a:sysClr>
          </a:solidFill>
          <a:ln>
            <a:solidFill>
              <a:sysClr val="window" lastClr="FFFFFF">
                <a:lumMod val="85000"/>
              </a:sysClr>
            </a:solidFill>
          </a:ln>
          <a:effectLst/>
        </p:spPr>
        <p:style>
          <a:lnRef idx="2">
            <a:srgbClr val="1F74AD">
              <a:shade val="50000"/>
            </a:srgbClr>
          </a:lnRef>
          <a:fillRef idx="1">
            <a:srgbClr val="1F74AD"/>
          </a:fillRef>
          <a:effectRef idx="0">
            <a:srgbClr val="1F74AD"/>
          </a:effectRef>
          <a:fontRef idx="minor">
            <a:sysClr val="window" lastClr="FFFFFF"/>
          </a:fontRef>
        </p:style>
        <p:txBody>
          <a:bodyPr anchor="ctr"/>
          <a:p>
            <a:pPr algn="ctr">
              <a:lnSpc>
                <a:spcPct val="120000"/>
              </a:lnSpc>
            </a:pPr>
            <a:endParaRPr>
              <a:latin typeface="微软雅黑" panose="020B0503020204020204" charset="-122"/>
              <a:ea typeface="微软雅黑" panose="020B0503020204020204" charset="-122"/>
            </a:endParaRPr>
          </a:p>
        </p:txBody>
      </p:sp>
      <p:sp>
        <p:nvSpPr>
          <p:cNvPr id="24" name="任意多边形 23"/>
          <p:cNvSpPr/>
          <p:nvPr>
            <p:custDataLst>
              <p:tags r:id="rId4"/>
            </p:custDataLst>
          </p:nvPr>
        </p:nvSpPr>
        <p:spPr>
          <a:xfrm>
            <a:off x="6668202" y="2738748"/>
            <a:ext cx="1711583" cy="1498922"/>
          </a:xfrm>
          <a:custGeom>
            <a:avLst/>
            <a:gdLst>
              <a:gd name="connsiteX0" fmla="*/ 1744392 w 3031584"/>
              <a:gd name="connsiteY0" fmla="*/ 0 h 2654916"/>
              <a:gd name="connsiteX1" fmla="*/ 3031583 w 3031584"/>
              <a:gd name="connsiteY1" fmla="*/ 693056 h 2654916"/>
              <a:gd name="connsiteX2" fmla="*/ 3031584 w 3031584"/>
              <a:gd name="connsiteY2" fmla="*/ 693056 h 2654916"/>
              <a:gd name="connsiteX3" fmla="*/ 3031584 w 3031584"/>
              <a:gd name="connsiteY3" fmla="*/ 1961860 h 2654916"/>
              <a:gd name="connsiteX4" fmla="*/ 3031583 w 3031584"/>
              <a:gd name="connsiteY4" fmla="*/ 1961860 h 2654916"/>
              <a:gd name="connsiteX5" fmla="*/ 1744392 w 3031584"/>
              <a:gd name="connsiteY5" fmla="*/ 2654916 h 2654916"/>
              <a:gd name="connsiteX6" fmla="*/ 457200 w 3031584"/>
              <a:gd name="connsiteY6" fmla="*/ 1961860 h 2654916"/>
              <a:gd name="connsiteX7" fmla="*/ 457201 w 3031584"/>
              <a:gd name="connsiteY7" fmla="*/ 1961860 h 2654916"/>
              <a:gd name="connsiteX8" fmla="*/ 457201 w 3031584"/>
              <a:gd name="connsiteY8" fmla="*/ 1784658 h 2654916"/>
              <a:gd name="connsiteX9" fmla="*/ 457200 w 3031584"/>
              <a:gd name="connsiteY9" fmla="*/ 1784658 h 2654916"/>
              <a:gd name="connsiteX10" fmla="*/ 0 w 3031584"/>
              <a:gd name="connsiteY10" fmla="*/ 1327458 h 2654916"/>
              <a:gd name="connsiteX11" fmla="*/ 457200 w 3031584"/>
              <a:gd name="connsiteY11" fmla="*/ 870258 h 2654916"/>
              <a:gd name="connsiteX12" fmla="*/ 457201 w 3031584"/>
              <a:gd name="connsiteY12" fmla="*/ 870258 h 2654916"/>
              <a:gd name="connsiteX13" fmla="*/ 457201 w 3031584"/>
              <a:gd name="connsiteY13" fmla="*/ 693056 h 2654916"/>
              <a:gd name="connsiteX14" fmla="*/ 457200 w 3031584"/>
              <a:gd name="connsiteY14" fmla="*/ 693056 h 2654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031584" h="2654916">
                <a:moveTo>
                  <a:pt x="1744392" y="0"/>
                </a:moveTo>
                <a:lnTo>
                  <a:pt x="3031583" y="693056"/>
                </a:lnTo>
                <a:lnTo>
                  <a:pt x="3031584" y="693056"/>
                </a:lnTo>
                <a:lnTo>
                  <a:pt x="3031584" y="1961860"/>
                </a:lnTo>
                <a:lnTo>
                  <a:pt x="3031583" y="1961860"/>
                </a:lnTo>
                <a:lnTo>
                  <a:pt x="1744392" y="2654916"/>
                </a:lnTo>
                <a:lnTo>
                  <a:pt x="457200" y="1961860"/>
                </a:lnTo>
                <a:lnTo>
                  <a:pt x="457201" y="1961860"/>
                </a:lnTo>
                <a:lnTo>
                  <a:pt x="457201" y="1784658"/>
                </a:lnTo>
                <a:lnTo>
                  <a:pt x="457200" y="1784658"/>
                </a:lnTo>
                <a:cubicBezTo>
                  <a:pt x="204695" y="1784658"/>
                  <a:pt x="0" y="1579963"/>
                  <a:pt x="0" y="1327458"/>
                </a:cubicBezTo>
                <a:cubicBezTo>
                  <a:pt x="0" y="1074953"/>
                  <a:pt x="204695" y="870258"/>
                  <a:pt x="457200" y="870258"/>
                </a:cubicBezTo>
                <a:lnTo>
                  <a:pt x="457201" y="870258"/>
                </a:lnTo>
                <a:lnTo>
                  <a:pt x="457201" y="693056"/>
                </a:lnTo>
                <a:lnTo>
                  <a:pt x="457200" y="693056"/>
                </a:lnTo>
                <a:close/>
              </a:path>
            </a:pathLst>
          </a:custGeom>
          <a:solidFill>
            <a:sysClr val="window" lastClr="FFFFFF">
              <a:lumMod val="95000"/>
            </a:sysClr>
          </a:solidFill>
          <a:ln>
            <a:solidFill>
              <a:sysClr val="window" lastClr="FFFFFF">
                <a:lumMod val="85000"/>
              </a:sysClr>
            </a:solidFill>
          </a:ln>
          <a:effectLst/>
        </p:spPr>
        <p:style>
          <a:lnRef idx="2">
            <a:srgbClr val="1F74AD">
              <a:shade val="50000"/>
            </a:srgbClr>
          </a:lnRef>
          <a:fillRef idx="1">
            <a:srgbClr val="1F74AD"/>
          </a:fillRef>
          <a:effectRef idx="0">
            <a:srgbClr val="1F74AD"/>
          </a:effectRef>
          <a:fontRef idx="minor">
            <a:sysClr val="window" lastClr="FFFFFF"/>
          </a:fontRef>
        </p:style>
        <p:txBody>
          <a:bodyPr anchor="ctr"/>
          <a:p>
            <a:pPr algn="ctr">
              <a:lnSpc>
                <a:spcPct val="120000"/>
              </a:lnSpc>
            </a:pPr>
            <a:endParaRPr>
              <a:latin typeface="微软雅黑" panose="020B0503020204020204" charset="-122"/>
              <a:ea typeface="微软雅黑" panose="020B0503020204020204" charset="-122"/>
            </a:endParaRPr>
          </a:p>
        </p:txBody>
      </p:sp>
      <p:sp>
        <p:nvSpPr>
          <p:cNvPr id="10" name="任意多边形 9"/>
          <p:cNvSpPr/>
          <p:nvPr>
            <p:custDataLst>
              <p:tags r:id="rId5"/>
            </p:custDataLst>
          </p:nvPr>
        </p:nvSpPr>
        <p:spPr>
          <a:xfrm>
            <a:off x="3956237" y="2738748"/>
            <a:ext cx="1695519" cy="1498922"/>
          </a:xfrm>
          <a:custGeom>
            <a:avLst/>
            <a:gdLst>
              <a:gd name="connsiteX0" fmla="*/ 1287192 w 3003132"/>
              <a:gd name="connsiteY0" fmla="*/ 0 h 2654916"/>
              <a:gd name="connsiteX1" fmla="*/ 2574383 w 3003132"/>
              <a:gd name="connsiteY1" fmla="*/ 693056 h 2654916"/>
              <a:gd name="connsiteX2" fmla="*/ 2574384 w 3003132"/>
              <a:gd name="connsiteY2" fmla="*/ 693056 h 2654916"/>
              <a:gd name="connsiteX3" fmla="*/ 2574384 w 3003132"/>
              <a:gd name="connsiteY3" fmla="*/ 853922 h 2654916"/>
              <a:gd name="connsiteX4" fmla="*/ 2638074 w 3003132"/>
              <a:gd name="connsiteY4" fmla="*/ 860343 h 2654916"/>
              <a:gd name="connsiteX5" fmla="*/ 3003132 w 3003132"/>
              <a:gd name="connsiteY5" fmla="*/ 1308254 h 2654916"/>
              <a:gd name="connsiteX6" fmla="*/ 2638074 w 3003132"/>
              <a:gd name="connsiteY6" fmla="*/ 1756166 h 2654916"/>
              <a:gd name="connsiteX7" fmla="*/ 2574384 w 3003132"/>
              <a:gd name="connsiteY7" fmla="*/ 1762586 h 2654916"/>
              <a:gd name="connsiteX8" fmla="*/ 2574384 w 3003132"/>
              <a:gd name="connsiteY8" fmla="*/ 1961860 h 2654916"/>
              <a:gd name="connsiteX9" fmla="*/ 2574383 w 3003132"/>
              <a:gd name="connsiteY9" fmla="*/ 1961860 h 2654916"/>
              <a:gd name="connsiteX10" fmla="*/ 1287192 w 3003132"/>
              <a:gd name="connsiteY10" fmla="*/ 2654916 h 2654916"/>
              <a:gd name="connsiteX11" fmla="*/ 0 w 3003132"/>
              <a:gd name="connsiteY11" fmla="*/ 1961860 h 2654916"/>
              <a:gd name="connsiteX12" fmla="*/ 1 w 3003132"/>
              <a:gd name="connsiteY12" fmla="*/ 1961860 h 2654916"/>
              <a:gd name="connsiteX13" fmla="*/ 1 w 3003132"/>
              <a:gd name="connsiteY13" fmla="*/ 693056 h 2654916"/>
              <a:gd name="connsiteX14" fmla="*/ 0 w 3003132"/>
              <a:gd name="connsiteY14" fmla="*/ 693056 h 2654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003132" h="2654916">
                <a:moveTo>
                  <a:pt x="1287192" y="0"/>
                </a:moveTo>
                <a:lnTo>
                  <a:pt x="2574383" y="693056"/>
                </a:lnTo>
                <a:lnTo>
                  <a:pt x="2574384" y="693056"/>
                </a:lnTo>
                <a:lnTo>
                  <a:pt x="2574384" y="853922"/>
                </a:lnTo>
                <a:lnTo>
                  <a:pt x="2638074" y="860343"/>
                </a:lnTo>
                <a:cubicBezTo>
                  <a:pt x="2846412" y="902975"/>
                  <a:pt x="3003132" y="1087312"/>
                  <a:pt x="3003132" y="1308254"/>
                </a:cubicBezTo>
                <a:cubicBezTo>
                  <a:pt x="3003132" y="1529196"/>
                  <a:pt x="2846412" y="1713533"/>
                  <a:pt x="2638074" y="1756166"/>
                </a:cubicBezTo>
                <a:lnTo>
                  <a:pt x="2574384" y="1762586"/>
                </a:lnTo>
                <a:lnTo>
                  <a:pt x="2574384" y="1961860"/>
                </a:lnTo>
                <a:lnTo>
                  <a:pt x="2574383" y="1961860"/>
                </a:lnTo>
                <a:lnTo>
                  <a:pt x="1287192" y="2654916"/>
                </a:lnTo>
                <a:lnTo>
                  <a:pt x="0" y="1961860"/>
                </a:lnTo>
                <a:lnTo>
                  <a:pt x="1" y="1961860"/>
                </a:lnTo>
                <a:lnTo>
                  <a:pt x="1" y="693056"/>
                </a:lnTo>
                <a:lnTo>
                  <a:pt x="0" y="693056"/>
                </a:lnTo>
                <a:close/>
              </a:path>
            </a:pathLst>
          </a:custGeom>
          <a:solidFill>
            <a:sysClr val="window" lastClr="FFFFFF">
              <a:lumMod val="95000"/>
            </a:sysClr>
          </a:solidFill>
          <a:ln>
            <a:solidFill>
              <a:sysClr val="window" lastClr="FFFFFF">
                <a:lumMod val="85000"/>
              </a:sysClr>
            </a:solidFill>
          </a:ln>
          <a:effectLst/>
        </p:spPr>
        <p:style>
          <a:lnRef idx="2">
            <a:srgbClr val="1F74AD">
              <a:shade val="50000"/>
            </a:srgbClr>
          </a:lnRef>
          <a:fillRef idx="1">
            <a:srgbClr val="1F74AD"/>
          </a:fillRef>
          <a:effectRef idx="0">
            <a:srgbClr val="1F74AD"/>
          </a:effectRef>
          <a:fontRef idx="minor">
            <a:sysClr val="window" lastClr="FFFFFF"/>
          </a:fontRef>
        </p:style>
        <p:txBody>
          <a:bodyPr anchor="ctr"/>
          <a:p>
            <a:pPr algn="ctr">
              <a:lnSpc>
                <a:spcPct val="120000"/>
              </a:lnSpc>
            </a:pPr>
            <a:endParaRPr>
              <a:latin typeface="微软雅黑" panose="020B0503020204020204" charset="-122"/>
              <a:ea typeface="微软雅黑" panose="020B0503020204020204" charset="-122"/>
            </a:endParaRPr>
          </a:p>
        </p:txBody>
      </p:sp>
      <p:sp>
        <p:nvSpPr>
          <p:cNvPr id="26" name="任意多边形 25"/>
          <p:cNvSpPr/>
          <p:nvPr>
            <p:custDataLst>
              <p:tags r:id="rId6"/>
            </p:custDataLst>
          </p:nvPr>
        </p:nvSpPr>
        <p:spPr>
          <a:xfrm>
            <a:off x="4688382" y="3780972"/>
            <a:ext cx="1453455" cy="1611233"/>
          </a:xfrm>
          <a:custGeom>
            <a:avLst/>
            <a:gdLst>
              <a:gd name="connsiteX0" fmla="*/ 1920719 w 2574384"/>
              <a:gd name="connsiteY0" fmla="*/ 0 h 2853844"/>
              <a:gd name="connsiteX1" fmla="*/ 2377919 w 2574384"/>
              <a:gd name="connsiteY1" fmla="*/ 457200 h 2853844"/>
              <a:gd name="connsiteX2" fmla="*/ 2299837 w 2574384"/>
              <a:gd name="connsiteY2" fmla="*/ 712825 h 2853844"/>
              <a:gd name="connsiteX3" fmla="*/ 2281934 w 2574384"/>
              <a:gd name="connsiteY3" fmla="*/ 734523 h 2853844"/>
              <a:gd name="connsiteX4" fmla="*/ 2574383 w 2574384"/>
              <a:gd name="connsiteY4" fmla="*/ 891985 h 2853844"/>
              <a:gd name="connsiteX5" fmla="*/ 2574384 w 2574384"/>
              <a:gd name="connsiteY5" fmla="*/ 891985 h 2853844"/>
              <a:gd name="connsiteX6" fmla="*/ 2574384 w 2574384"/>
              <a:gd name="connsiteY6" fmla="*/ 2160788 h 2853844"/>
              <a:gd name="connsiteX7" fmla="*/ 2574383 w 2574384"/>
              <a:gd name="connsiteY7" fmla="*/ 2160788 h 2853844"/>
              <a:gd name="connsiteX8" fmla="*/ 1287192 w 2574384"/>
              <a:gd name="connsiteY8" fmla="*/ 2853844 h 2853844"/>
              <a:gd name="connsiteX9" fmla="*/ 0 w 2574384"/>
              <a:gd name="connsiteY9" fmla="*/ 2160788 h 2853844"/>
              <a:gd name="connsiteX10" fmla="*/ 1 w 2574384"/>
              <a:gd name="connsiteY10" fmla="*/ 2160788 h 2853844"/>
              <a:gd name="connsiteX11" fmla="*/ 1 w 2574384"/>
              <a:gd name="connsiteY11" fmla="*/ 891985 h 2853844"/>
              <a:gd name="connsiteX12" fmla="*/ 0 w 2574384"/>
              <a:gd name="connsiteY12" fmla="*/ 891985 h 2853844"/>
              <a:gd name="connsiteX13" fmla="*/ 1287192 w 2574384"/>
              <a:gd name="connsiteY13" fmla="*/ 198928 h 2853844"/>
              <a:gd name="connsiteX14" fmla="*/ 1490412 w 2574384"/>
              <a:gd name="connsiteY14" fmla="*/ 308347 h 2853844"/>
              <a:gd name="connsiteX15" fmla="*/ 1499448 w 2574384"/>
              <a:gd name="connsiteY15" fmla="*/ 279237 h 2853844"/>
              <a:gd name="connsiteX16" fmla="*/ 1920719 w 2574384"/>
              <a:gd name="connsiteY16" fmla="*/ 0 h 2853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74384" h="2853844">
                <a:moveTo>
                  <a:pt x="1920719" y="0"/>
                </a:moveTo>
                <a:cubicBezTo>
                  <a:pt x="2173224" y="0"/>
                  <a:pt x="2377919" y="204695"/>
                  <a:pt x="2377919" y="457200"/>
                </a:cubicBezTo>
                <a:cubicBezTo>
                  <a:pt x="2377919" y="551890"/>
                  <a:pt x="2349134" y="639856"/>
                  <a:pt x="2299837" y="712825"/>
                </a:cubicBezTo>
                <a:lnTo>
                  <a:pt x="2281934" y="734523"/>
                </a:lnTo>
                <a:lnTo>
                  <a:pt x="2574383" y="891985"/>
                </a:lnTo>
                <a:lnTo>
                  <a:pt x="2574384" y="891985"/>
                </a:lnTo>
                <a:lnTo>
                  <a:pt x="2574384" y="2160788"/>
                </a:lnTo>
                <a:lnTo>
                  <a:pt x="2574383" y="2160788"/>
                </a:lnTo>
                <a:lnTo>
                  <a:pt x="1287192" y="2853844"/>
                </a:lnTo>
                <a:lnTo>
                  <a:pt x="0" y="2160788"/>
                </a:lnTo>
                <a:lnTo>
                  <a:pt x="1" y="2160788"/>
                </a:lnTo>
                <a:lnTo>
                  <a:pt x="1" y="891985"/>
                </a:lnTo>
                <a:lnTo>
                  <a:pt x="0" y="891985"/>
                </a:lnTo>
                <a:lnTo>
                  <a:pt x="1287192" y="198928"/>
                </a:lnTo>
                <a:lnTo>
                  <a:pt x="1490412" y="308347"/>
                </a:lnTo>
                <a:lnTo>
                  <a:pt x="1499448" y="279237"/>
                </a:lnTo>
                <a:cubicBezTo>
                  <a:pt x="1568855" y="115141"/>
                  <a:pt x="1731340" y="0"/>
                  <a:pt x="1920719" y="0"/>
                </a:cubicBezTo>
                <a:close/>
              </a:path>
            </a:pathLst>
          </a:custGeom>
          <a:solidFill>
            <a:sysClr val="window" lastClr="FFFFFF">
              <a:lumMod val="95000"/>
            </a:sysClr>
          </a:solidFill>
          <a:ln>
            <a:solidFill>
              <a:sysClr val="window" lastClr="FFFFFF">
                <a:lumMod val="85000"/>
              </a:sysClr>
            </a:solidFill>
          </a:ln>
          <a:effectLst/>
        </p:spPr>
        <p:style>
          <a:lnRef idx="2">
            <a:srgbClr val="1F74AD">
              <a:shade val="50000"/>
            </a:srgbClr>
          </a:lnRef>
          <a:fillRef idx="1">
            <a:srgbClr val="1F74AD"/>
          </a:fillRef>
          <a:effectRef idx="0">
            <a:srgbClr val="1F74AD"/>
          </a:effectRef>
          <a:fontRef idx="minor">
            <a:sysClr val="window" lastClr="FFFFFF"/>
          </a:fontRef>
        </p:style>
        <p:txBody>
          <a:bodyPr anchor="ctr"/>
          <a:p>
            <a:pPr algn="ctr">
              <a:lnSpc>
                <a:spcPct val="120000"/>
              </a:lnSpc>
            </a:pPr>
            <a:endParaRPr>
              <a:latin typeface="微软雅黑" panose="020B0503020204020204" charset="-122"/>
              <a:ea typeface="微软雅黑" panose="020B0503020204020204" charset="-122"/>
            </a:endParaRPr>
          </a:p>
        </p:txBody>
      </p:sp>
      <p:sp>
        <p:nvSpPr>
          <p:cNvPr id="11" name="任意多边形 10"/>
          <p:cNvSpPr/>
          <p:nvPr>
            <p:custDataLst>
              <p:tags r:id="rId7"/>
            </p:custDataLst>
          </p:nvPr>
        </p:nvSpPr>
        <p:spPr>
          <a:xfrm>
            <a:off x="6190216" y="3780972"/>
            <a:ext cx="1453455" cy="1611233"/>
          </a:xfrm>
          <a:custGeom>
            <a:avLst/>
            <a:gdLst>
              <a:gd name="connsiteX0" fmla="*/ 651909 w 2574384"/>
              <a:gd name="connsiteY0" fmla="*/ 0 h 2853844"/>
              <a:gd name="connsiteX1" fmla="*/ 1073180 w 2574384"/>
              <a:gd name="connsiteY1" fmla="*/ 279237 h 2853844"/>
              <a:gd name="connsiteX2" fmla="*/ 1082468 w 2574384"/>
              <a:gd name="connsiteY2" fmla="*/ 309157 h 2853844"/>
              <a:gd name="connsiteX3" fmla="*/ 1287192 w 2574384"/>
              <a:gd name="connsiteY3" fmla="*/ 198928 h 2853844"/>
              <a:gd name="connsiteX4" fmla="*/ 2574383 w 2574384"/>
              <a:gd name="connsiteY4" fmla="*/ 891985 h 2853844"/>
              <a:gd name="connsiteX5" fmla="*/ 2574384 w 2574384"/>
              <a:gd name="connsiteY5" fmla="*/ 891985 h 2853844"/>
              <a:gd name="connsiteX6" fmla="*/ 2574384 w 2574384"/>
              <a:gd name="connsiteY6" fmla="*/ 2160788 h 2853844"/>
              <a:gd name="connsiteX7" fmla="*/ 2574383 w 2574384"/>
              <a:gd name="connsiteY7" fmla="*/ 2160788 h 2853844"/>
              <a:gd name="connsiteX8" fmla="*/ 1287192 w 2574384"/>
              <a:gd name="connsiteY8" fmla="*/ 2853844 h 2853844"/>
              <a:gd name="connsiteX9" fmla="*/ 0 w 2574384"/>
              <a:gd name="connsiteY9" fmla="*/ 2160788 h 2853844"/>
              <a:gd name="connsiteX10" fmla="*/ 1 w 2574384"/>
              <a:gd name="connsiteY10" fmla="*/ 2160788 h 2853844"/>
              <a:gd name="connsiteX11" fmla="*/ 1 w 2574384"/>
              <a:gd name="connsiteY11" fmla="*/ 891985 h 2853844"/>
              <a:gd name="connsiteX12" fmla="*/ 0 w 2574384"/>
              <a:gd name="connsiteY12" fmla="*/ 891985 h 2853844"/>
              <a:gd name="connsiteX13" fmla="*/ 291234 w 2574384"/>
              <a:gd name="connsiteY13" fmla="*/ 735177 h 2853844"/>
              <a:gd name="connsiteX14" fmla="*/ 272791 w 2574384"/>
              <a:gd name="connsiteY14" fmla="*/ 712825 h 2853844"/>
              <a:gd name="connsiteX15" fmla="*/ 194709 w 2574384"/>
              <a:gd name="connsiteY15" fmla="*/ 457200 h 2853844"/>
              <a:gd name="connsiteX16" fmla="*/ 651909 w 2574384"/>
              <a:gd name="connsiteY16" fmla="*/ 0 h 2853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74384" h="2853844">
                <a:moveTo>
                  <a:pt x="651909" y="0"/>
                </a:moveTo>
                <a:cubicBezTo>
                  <a:pt x="841288" y="0"/>
                  <a:pt x="1003773" y="115141"/>
                  <a:pt x="1073180" y="279237"/>
                </a:cubicBezTo>
                <a:lnTo>
                  <a:pt x="1082468" y="309157"/>
                </a:lnTo>
                <a:lnTo>
                  <a:pt x="1287192" y="198928"/>
                </a:lnTo>
                <a:lnTo>
                  <a:pt x="2574383" y="891985"/>
                </a:lnTo>
                <a:lnTo>
                  <a:pt x="2574384" y="891985"/>
                </a:lnTo>
                <a:lnTo>
                  <a:pt x="2574384" y="2160788"/>
                </a:lnTo>
                <a:lnTo>
                  <a:pt x="2574383" y="2160788"/>
                </a:lnTo>
                <a:lnTo>
                  <a:pt x="1287192" y="2853844"/>
                </a:lnTo>
                <a:lnTo>
                  <a:pt x="0" y="2160788"/>
                </a:lnTo>
                <a:lnTo>
                  <a:pt x="1" y="2160788"/>
                </a:lnTo>
                <a:lnTo>
                  <a:pt x="1" y="891985"/>
                </a:lnTo>
                <a:lnTo>
                  <a:pt x="0" y="891985"/>
                </a:lnTo>
                <a:lnTo>
                  <a:pt x="291234" y="735177"/>
                </a:lnTo>
                <a:lnTo>
                  <a:pt x="272791" y="712825"/>
                </a:lnTo>
                <a:cubicBezTo>
                  <a:pt x="223494" y="639856"/>
                  <a:pt x="194709" y="551890"/>
                  <a:pt x="194709" y="457200"/>
                </a:cubicBezTo>
                <a:cubicBezTo>
                  <a:pt x="194709" y="204695"/>
                  <a:pt x="399404" y="0"/>
                  <a:pt x="651909" y="0"/>
                </a:cubicBezTo>
                <a:close/>
              </a:path>
            </a:pathLst>
          </a:custGeom>
          <a:solidFill>
            <a:sysClr val="window" lastClr="FFFFFF">
              <a:lumMod val="95000"/>
            </a:sysClr>
          </a:solidFill>
          <a:ln>
            <a:solidFill>
              <a:sysClr val="window" lastClr="FFFFFF">
                <a:lumMod val="85000"/>
              </a:sysClr>
            </a:solidFill>
          </a:ln>
          <a:effectLst/>
        </p:spPr>
        <p:style>
          <a:lnRef idx="2">
            <a:srgbClr val="1F74AD">
              <a:shade val="50000"/>
            </a:srgbClr>
          </a:lnRef>
          <a:fillRef idx="1">
            <a:srgbClr val="1F74AD"/>
          </a:fillRef>
          <a:effectRef idx="0">
            <a:srgbClr val="1F74AD"/>
          </a:effectRef>
          <a:fontRef idx="minor">
            <a:sysClr val="window" lastClr="FFFFFF"/>
          </a:fontRef>
        </p:style>
        <p:txBody>
          <a:bodyPr anchor="ctr"/>
          <a:p>
            <a:pPr algn="ctr">
              <a:lnSpc>
                <a:spcPct val="120000"/>
              </a:lnSpc>
            </a:pPr>
            <a:endParaRPr>
              <a:latin typeface="微软雅黑" panose="020B0503020204020204" charset="-122"/>
              <a:ea typeface="微软雅黑" panose="020B0503020204020204" charset="-122"/>
            </a:endParaRPr>
          </a:p>
        </p:txBody>
      </p:sp>
      <p:sp>
        <p:nvSpPr>
          <p:cNvPr id="13" name="任意多边形 12"/>
          <p:cNvSpPr/>
          <p:nvPr>
            <p:custDataLst>
              <p:tags r:id="rId8"/>
            </p:custDataLst>
          </p:nvPr>
        </p:nvSpPr>
        <p:spPr>
          <a:xfrm>
            <a:off x="5016335" y="2181739"/>
            <a:ext cx="1125502" cy="992023"/>
          </a:xfrm>
          <a:custGeom>
            <a:avLst/>
            <a:gdLst>
              <a:gd name="connsiteX0" fmla="*/ 1993508 w 1993508"/>
              <a:gd name="connsiteY0" fmla="*/ 0 h 1757088"/>
              <a:gd name="connsiteX1" fmla="*/ 1993508 w 1993508"/>
              <a:gd name="connsiteY1" fmla="*/ 903512 h 1757088"/>
              <a:gd name="connsiteX2" fmla="*/ 1993507 w 1993508"/>
              <a:gd name="connsiteY2" fmla="*/ 903512 h 1757088"/>
              <a:gd name="connsiteX3" fmla="*/ 1726010 w 1993508"/>
              <a:gd name="connsiteY3" fmla="*/ 1047539 h 1757088"/>
              <a:gd name="connsiteX4" fmla="*/ 1766385 w 1993508"/>
              <a:gd name="connsiteY4" fmla="*/ 1121925 h 1757088"/>
              <a:gd name="connsiteX5" fmla="*/ 1802314 w 1993508"/>
              <a:gd name="connsiteY5" fmla="*/ 1299888 h 1757088"/>
              <a:gd name="connsiteX6" fmla="*/ 1345114 w 1993508"/>
              <a:gd name="connsiteY6" fmla="*/ 1757088 h 1757088"/>
              <a:gd name="connsiteX7" fmla="*/ 965996 w 1993508"/>
              <a:gd name="connsiteY7" fmla="*/ 1555513 h 1757088"/>
              <a:gd name="connsiteX8" fmla="*/ 924513 w 1993508"/>
              <a:gd name="connsiteY8" fmla="*/ 1479085 h 1757088"/>
              <a:gd name="connsiteX9" fmla="*/ 706316 w 1993508"/>
              <a:gd name="connsiteY9" fmla="*/ 1596568 h 1757088"/>
              <a:gd name="connsiteX10" fmla="*/ 0 w 1993508"/>
              <a:gd name="connsiteY10" fmla="*/ 1216270 h 1757088"/>
              <a:gd name="connsiteX11" fmla="*/ 3060 w 1993508"/>
              <a:gd name="connsiteY11" fmla="*/ 1209917 h 1757088"/>
              <a:gd name="connsiteX12" fmla="*/ 1803031 w 1993508"/>
              <a:gd name="connsiteY12" fmla="*/ 9618 h 1757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993508" h="1757088">
                <a:moveTo>
                  <a:pt x="1993508" y="0"/>
                </a:moveTo>
                <a:lnTo>
                  <a:pt x="1993508" y="903512"/>
                </a:lnTo>
                <a:lnTo>
                  <a:pt x="1993507" y="903512"/>
                </a:lnTo>
                <a:lnTo>
                  <a:pt x="1726010" y="1047539"/>
                </a:lnTo>
                <a:lnTo>
                  <a:pt x="1766385" y="1121925"/>
                </a:lnTo>
                <a:cubicBezTo>
                  <a:pt x="1789521" y="1176624"/>
                  <a:pt x="1802314" y="1236762"/>
                  <a:pt x="1802314" y="1299888"/>
                </a:cubicBezTo>
                <a:cubicBezTo>
                  <a:pt x="1802314" y="1552393"/>
                  <a:pt x="1597619" y="1757088"/>
                  <a:pt x="1345114" y="1757088"/>
                </a:cubicBezTo>
                <a:cubicBezTo>
                  <a:pt x="1187298" y="1757088"/>
                  <a:pt x="1048159" y="1677129"/>
                  <a:pt x="965996" y="1555513"/>
                </a:cubicBezTo>
                <a:lnTo>
                  <a:pt x="924513" y="1479085"/>
                </a:lnTo>
                <a:lnTo>
                  <a:pt x="706316" y="1596568"/>
                </a:lnTo>
                <a:lnTo>
                  <a:pt x="0" y="1216270"/>
                </a:lnTo>
                <a:lnTo>
                  <a:pt x="3060" y="1209917"/>
                </a:lnTo>
                <a:cubicBezTo>
                  <a:pt x="359655" y="553485"/>
                  <a:pt x="1024331" y="88700"/>
                  <a:pt x="1803031" y="9618"/>
                </a:cubicBezTo>
                <a:close/>
              </a:path>
            </a:pathLst>
          </a:custGeom>
          <a:solidFill>
            <a:srgbClr val="1F74AD"/>
          </a:solidFill>
          <a:ln w="28575">
            <a:solidFill>
              <a:srgbClr val="1F74AD"/>
            </a:solidFill>
          </a:ln>
        </p:spPr>
        <p:style>
          <a:lnRef idx="2">
            <a:srgbClr val="1F74AD">
              <a:shade val="50000"/>
            </a:srgbClr>
          </a:lnRef>
          <a:fillRef idx="1">
            <a:srgbClr val="1F74AD"/>
          </a:fillRef>
          <a:effectRef idx="0">
            <a:srgbClr val="1F74AD"/>
          </a:effectRef>
          <a:fontRef idx="minor">
            <a:sysClr val="window" lastClr="FFFFFF"/>
          </a:fontRef>
        </p:style>
        <p:txBody>
          <a:bodyPr anchor="ctr"/>
          <a:p>
            <a:pPr algn="ctr">
              <a:lnSpc>
                <a:spcPct val="120000"/>
              </a:lnSpc>
            </a:pPr>
            <a:endParaRPr>
              <a:latin typeface="微软雅黑" panose="020B0503020204020204" charset="-122"/>
              <a:ea typeface="微软雅黑" panose="020B0503020204020204" charset="-122"/>
            </a:endParaRPr>
          </a:p>
        </p:txBody>
      </p:sp>
      <p:sp>
        <p:nvSpPr>
          <p:cNvPr id="29" name="任意多边形 28"/>
          <p:cNvSpPr/>
          <p:nvPr>
            <p:custDataLst>
              <p:tags r:id="rId9"/>
            </p:custDataLst>
          </p:nvPr>
        </p:nvSpPr>
        <p:spPr>
          <a:xfrm>
            <a:off x="6190216" y="2181539"/>
            <a:ext cx="1128653" cy="992223"/>
          </a:xfrm>
          <a:custGeom>
            <a:avLst/>
            <a:gdLst>
              <a:gd name="connsiteX0" fmla="*/ 1 w 1999090"/>
              <a:gd name="connsiteY0" fmla="*/ 0 h 1757443"/>
              <a:gd name="connsiteX1" fmla="*/ 197506 w 1999090"/>
              <a:gd name="connsiteY1" fmla="*/ 9973 h 1757443"/>
              <a:gd name="connsiteX2" fmla="*/ 1997477 w 1999090"/>
              <a:gd name="connsiteY2" fmla="*/ 1210272 h 1757443"/>
              <a:gd name="connsiteX3" fmla="*/ 1999090 w 1999090"/>
              <a:gd name="connsiteY3" fmla="*/ 1213620 h 1757443"/>
              <a:gd name="connsiteX4" fmla="*/ 1287192 w 1999090"/>
              <a:gd name="connsiteY4" fmla="*/ 1596923 h 1757443"/>
              <a:gd name="connsiteX5" fmla="*/ 1071715 w 1999090"/>
              <a:gd name="connsiteY5" fmla="*/ 1480905 h 1757443"/>
              <a:gd name="connsiteX6" fmla="*/ 1031027 w 1999090"/>
              <a:gd name="connsiteY6" fmla="*/ 1555868 h 1757443"/>
              <a:gd name="connsiteX7" fmla="*/ 651909 w 1999090"/>
              <a:gd name="connsiteY7" fmla="*/ 1757443 h 1757443"/>
              <a:gd name="connsiteX8" fmla="*/ 194709 w 1999090"/>
              <a:gd name="connsiteY8" fmla="*/ 1300243 h 1757443"/>
              <a:gd name="connsiteX9" fmla="*/ 230638 w 1999090"/>
              <a:gd name="connsiteY9" fmla="*/ 1122280 h 1757443"/>
              <a:gd name="connsiteX10" fmla="*/ 270218 w 1999090"/>
              <a:gd name="connsiteY10" fmla="*/ 1049359 h 1757443"/>
              <a:gd name="connsiteX11" fmla="*/ 0 w 1999090"/>
              <a:gd name="connsiteY11" fmla="*/ 903867 h 1757443"/>
              <a:gd name="connsiteX12" fmla="*/ 1 w 1999090"/>
              <a:gd name="connsiteY12" fmla="*/ 903867 h 17574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999090" h="1757443">
                <a:moveTo>
                  <a:pt x="1" y="0"/>
                </a:moveTo>
                <a:lnTo>
                  <a:pt x="197506" y="9973"/>
                </a:lnTo>
                <a:cubicBezTo>
                  <a:pt x="976206" y="89055"/>
                  <a:pt x="1640882" y="553840"/>
                  <a:pt x="1997477" y="1210272"/>
                </a:cubicBezTo>
                <a:lnTo>
                  <a:pt x="1999090" y="1213620"/>
                </a:lnTo>
                <a:lnTo>
                  <a:pt x="1287192" y="1596923"/>
                </a:lnTo>
                <a:lnTo>
                  <a:pt x="1071715" y="1480905"/>
                </a:lnTo>
                <a:lnTo>
                  <a:pt x="1031027" y="1555868"/>
                </a:lnTo>
                <a:cubicBezTo>
                  <a:pt x="948865" y="1677484"/>
                  <a:pt x="809725" y="1757443"/>
                  <a:pt x="651909" y="1757443"/>
                </a:cubicBezTo>
                <a:cubicBezTo>
                  <a:pt x="399404" y="1757443"/>
                  <a:pt x="194709" y="1552748"/>
                  <a:pt x="194709" y="1300243"/>
                </a:cubicBezTo>
                <a:cubicBezTo>
                  <a:pt x="194709" y="1237117"/>
                  <a:pt x="207502" y="1176979"/>
                  <a:pt x="230638" y="1122280"/>
                </a:cubicBezTo>
                <a:lnTo>
                  <a:pt x="270218" y="1049359"/>
                </a:lnTo>
                <a:lnTo>
                  <a:pt x="0" y="903867"/>
                </a:lnTo>
                <a:lnTo>
                  <a:pt x="1" y="903867"/>
                </a:lnTo>
                <a:close/>
              </a:path>
            </a:pathLst>
          </a:custGeom>
          <a:solidFill>
            <a:srgbClr val="3498DB"/>
          </a:solidFill>
          <a:ln w="28575">
            <a:solidFill>
              <a:srgbClr val="3498DB"/>
            </a:solidFill>
          </a:ln>
        </p:spPr>
        <p:style>
          <a:lnRef idx="2">
            <a:srgbClr val="1F74AD">
              <a:shade val="50000"/>
            </a:srgbClr>
          </a:lnRef>
          <a:fillRef idx="1">
            <a:srgbClr val="1F74AD"/>
          </a:fillRef>
          <a:effectRef idx="0">
            <a:srgbClr val="1F74AD"/>
          </a:effectRef>
          <a:fontRef idx="minor">
            <a:sysClr val="window" lastClr="FFFFFF"/>
          </a:fontRef>
        </p:style>
        <p:txBody>
          <a:bodyPr anchor="ctr"/>
          <a:p>
            <a:pPr algn="ctr">
              <a:lnSpc>
                <a:spcPct val="120000"/>
              </a:lnSpc>
            </a:pPr>
            <a:endParaRPr>
              <a:latin typeface="微软雅黑" panose="020B0503020204020204" charset="-122"/>
              <a:ea typeface="微软雅黑" panose="020B0503020204020204" charset="-122"/>
            </a:endParaRPr>
          </a:p>
        </p:txBody>
      </p:sp>
      <p:sp>
        <p:nvSpPr>
          <p:cNvPr id="14" name="任意多边形 13"/>
          <p:cNvSpPr/>
          <p:nvPr>
            <p:custDataLst>
              <p:tags r:id="rId10"/>
            </p:custDataLst>
          </p:nvPr>
        </p:nvSpPr>
        <p:spPr>
          <a:xfrm>
            <a:off x="6668203" y="2907984"/>
            <a:ext cx="807600" cy="1160452"/>
          </a:xfrm>
          <a:custGeom>
            <a:avLst/>
            <a:gdLst>
              <a:gd name="connsiteX0" fmla="*/ 1187673 w 1430435"/>
              <a:gd name="connsiteY0" fmla="*/ 0 h 2055413"/>
              <a:gd name="connsiteX1" fmla="*/ 1248402 w 1430435"/>
              <a:gd name="connsiteY1" fmla="*/ 126065 h 2055413"/>
              <a:gd name="connsiteX2" fmla="*/ 1430435 w 1430435"/>
              <a:gd name="connsiteY2" fmla="*/ 1027706 h 2055413"/>
              <a:gd name="connsiteX3" fmla="*/ 1248402 w 1430435"/>
              <a:gd name="connsiteY3" fmla="*/ 1929347 h 2055413"/>
              <a:gd name="connsiteX4" fmla="*/ 1187673 w 1430435"/>
              <a:gd name="connsiteY4" fmla="*/ 2055413 h 2055413"/>
              <a:gd name="connsiteX5" fmla="*/ 457200 w 1430435"/>
              <a:gd name="connsiteY5" fmla="*/ 1662108 h 2055413"/>
              <a:gd name="connsiteX6" fmla="*/ 457201 w 1430435"/>
              <a:gd name="connsiteY6" fmla="*/ 1662108 h 2055413"/>
              <a:gd name="connsiteX7" fmla="*/ 457201 w 1430435"/>
              <a:gd name="connsiteY7" fmla="*/ 1484906 h 2055413"/>
              <a:gd name="connsiteX8" fmla="*/ 457200 w 1430435"/>
              <a:gd name="connsiteY8" fmla="*/ 1484906 h 2055413"/>
              <a:gd name="connsiteX9" fmla="*/ 0 w 1430435"/>
              <a:gd name="connsiteY9" fmla="*/ 1027706 h 2055413"/>
              <a:gd name="connsiteX10" fmla="*/ 457200 w 1430435"/>
              <a:gd name="connsiteY10" fmla="*/ 570506 h 2055413"/>
              <a:gd name="connsiteX11" fmla="*/ 457201 w 1430435"/>
              <a:gd name="connsiteY11" fmla="*/ 570506 h 2055413"/>
              <a:gd name="connsiteX12" fmla="*/ 457201 w 1430435"/>
              <a:gd name="connsiteY12" fmla="*/ 393304 h 2055413"/>
              <a:gd name="connsiteX13" fmla="*/ 457200 w 1430435"/>
              <a:gd name="connsiteY13" fmla="*/ 393304 h 2055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30435" h="2055413">
                <a:moveTo>
                  <a:pt x="1187673" y="0"/>
                </a:moveTo>
                <a:lnTo>
                  <a:pt x="1248402" y="126065"/>
                </a:lnTo>
                <a:cubicBezTo>
                  <a:pt x="1365618" y="403194"/>
                  <a:pt x="1430435" y="707881"/>
                  <a:pt x="1430435" y="1027706"/>
                </a:cubicBezTo>
                <a:cubicBezTo>
                  <a:pt x="1430435" y="1347532"/>
                  <a:pt x="1365618" y="1652219"/>
                  <a:pt x="1248402" y="1929347"/>
                </a:cubicBezTo>
                <a:lnTo>
                  <a:pt x="1187673" y="2055413"/>
                </a:lnTo>
                <a:lnTo>
                  <a:pt x="457200" y="1662108"/>
                </a:lnTo>
                <a:lnTo>
                  <a:pt x="457201" y="1662108"/>
                </a:lnTo>
                <a:lnTo>
                  <a:pt x="457201" y="1484906"/>
                </a:lnTo>
                <a:lnTo>
                  <a:pt x="457200" y="1484906"/>
                </a:lnTo>
                <a:cubicBezTo>
                  <a:pt x="204695" y="1484906"/>
                  <a:pt x="0" y="1280211"/>
                  <a:pt x="0" y="1027706"/>
                </a:cubicBezTo>
                <a:cubicBezTo>
                  <a:pt x="0" y="775201"/>
                  <a:pt x="204695" y="570506"/>
                  <a:pt x="457200" y="570506"/>
                </a:cubicBezTo>
                <a:lnTo>
                  <a:pt x="457201" y="570506"/>
                </a:lnTo>
                <a:lnTo>
                  <a:pt x="457201" y="393304"/>
                </a:lnTo>
                <a:lnTo>
                  <a:pt x="457200" y="393304"/>
                </a:lnTo>
                <a:close/>
              </a:path>
            </a:pathLst>
          </a:custGeom>
          <a:solidFill>
            <a:srgbClr val="1AA3AA"/>
          </a:solidFill>
          <a:ln w="28575">
            <a:solidFill>
              <a:srgbClr val="1AA3AA"/>
            </a:solidFill>
          </a:ln>
        </p:spPr>
        <p:style>
          <a:lnRef idx="2">
            <a:srgbClr val="1F74AD">
              <a:shade val="50000"/>
            </a:srgbClr>
          </a:lnRef>
          <a:fillRef idx="1">
            <a:srgbClr val="1F74AD"/>
          </a:fillRef>
          <a:effectRef idx="0">
            <a:srgbClr val="1F74AD"/>
          </a:effectRef>
          <a:fontRef idx="minor">
            <a:sysClr val="window" lastClr="FFFFFF"/>
          </a:fontRef>
        </p:style>
        <p:txBody>
          <a:bodyPr anchor="ctr"/>
          <a:p>
            <a:pPr algn="ctr">
              <a:lnSpc>
                <a:spcPct val="120000"/>
              </a:lnSpc>
            </a:pPr>
            <a:endParaRPr>
              <a:latin typeface="微软雅黑" panose="020B0503020204020204" charset="-122"/>
              <a:ea typeface="微软雅黑" panose="020B0503020204020204" charset="-122"/>
            </a:endParaRPr>
          </a:p>
        </p:txBody>
      </p:sp>
      <p:sp>
        <p:nvSpPr>
          <p:cNvPr id="17" name="任意多边形 16"/>
          <p:cNvSpPr/>
          <p:nvPr>
            <p:custDataLst>
              <p:tags r:id="rId11"/>
            </p:custDataLst>
          </p:nvPr>
        </p:nvSpPr>
        <p:spPr>
          <a:xfrm>
            <a:off x="6190216" y="3780972"/>
            <a:ext cx="1128653" cy="1013908"/>
          </a:xfrm>
          <a:custGeom>
            <a:avLst/>
            <a:gdLst>
              <a:gd name="connsiteX0" fmla="*/ 651909 w 1999090"/>
              <a:gd name="connsiteY0" fmla="*/ 0 h 1795851"/>
              <a:gd name="connsiteX1" fmla="*/ 1073180 w 1999090"/>
              <a:gd name="connsiteY1" fmla="*/ 279237 h 1795851"/>
              <a:gd name="connsiteX2" fmla="*/ 1082468 w 1999090"/>
              <a:gd name="connsiteY2" fmla="*/ 309157 h 1795851"/>
              <a:gd name="connsiteX3" fmla="*/ 1287192 w 1999090"/>
              <a:gd name="connsiteY3" fmla="*/ 198928 h 1795851"/>
              <a:gd name="connsiteX4" fmla="*/ 1999090 w 1999090"/>
              <a:gd name="connsiteY4" fmla="*/ 582232 h 1795851"/>
              <a:gd name="connsiteX5" fmla="*/ 1997477 w 1999090"/>
              <a:gd name="connsiteY5" fmla="*/ 585580 h 1795851"/>
              <a:gd name="connsiteX6" fmla="*/ 197506 w 1999090"/>
              <a:gd name="connsiteY6" fmla="*/ 1785878 h 1795851"/>
              <a:gd name="connsiteX7" fmla="*/ 1 w 1999090"/>
              <a:gd name="connsiteY7" fmla="*/ 1795851 h 1795851"/>
              <a:gd name="connsiteX8" fmla="*/ 1 w 1999090"/>
              <a:gd name="connsiteY8" fmla="*/ 891985 h 1795851"/>
              <a:gd name="connsiteX9" fmla="*/ 0 w 1999090"/>
              <a:gd name="connsiteY9" fmla="*/ 891985 h 1795851"/>
              <a:gd name="connsiteX10" fmla="*/ 291234 w 1999090"/>
              <a:gd name="connsiteY10" fmla="*/ 735177 h 1795851"/>
              <a:gd name="connsiteX11" fmla="*/ 272791 w 1999090"/>
              <a:gd name="connsiteY11" fmla="*/ 712825 h 1795851"/>
              <a:gd name="connsiteX12" fmla="*/ 194709 w 1999090"/>
              <a:gd name="connsiteY12" fmla="*/ 457200 h 1795851"/>
              <a:gd name="connsiteX13" fmla="*/ 651909 w 1999090"/>
              <a:gd name="connsiteY13" fmla="*/ 0 h 1795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99090" h="1795851">
                <a:moveTo>
                  <a:pt x="651909" y="0"/>
                </a:moveTo>
                <a:cubicBezTo>
                  <a:pt x="841288" y="0"/>
                  <a:pt x="1003773" y="115141"/>
                  <a:pt x="1073180" y="279237"/>
                </a:cubicBezTo>
                <a:lnTo>
                  <a:pt x="1082468" y="309157"/>
                </a:lnTo>
                <a:lnTo>
                  <a:pt x="1287192" y="198928"/>
                </a:lnTo>
                <a:lnTo>
                  <a:pt x="1999090" y="582232"/>
                </a:lnTo>
                <a:lnTo>
                  <a:pt x="1997477" y="585580"/>
                </a:lnTo>
                <a:cubicBezTo>
                  <a:pt x="1640882" y="1242012"/>
                  <a:pt x="976206" y="1706797"/>
                  <a:pt x="197506" y="1785878"/>
                </a:cubicBezTo>
                <a:lnTo>
                  <a:pt x="1" y="1795851"/>
                </a:lnTo>
                <a:lnTo>
                  <a:pt x="1" y="891985"/>
                </a:lnTo>
                <a:lnTo>
                  <a:pt x="0" y="891985"/>
                </a:lnTo>
                <a:lnTo>
                  <a:pt x="291234" y="735177"/>
                </a:lnTo>
                <a:lnTo>
                  <a:pt x="272791" y="712825"/>
                </a:lnTo>
                <a:cubicBezTo>
                  <a:pt x="223494" y="639856"/>
                  <a:pt x="194709" y="551890"/>
                  <a:pt x="194709" y="457200"/>
                </a:cubicBezTo>
                <a:cubicBezTo>
                  <a:pt x="194709" y="204695"/>
                  <a:pt x="399404" y="0"/>
                  <a:pt x="651909" y="0"/>
                </a:cubicBezTo>
                <a:close/>
              </a:path>
            </a:pathLst>
          </a:custGeom>
          <a:solidFill>
            <a:srgbClr val="9BBB59"/>
          </a:solidFill>
          <a:ln w="28575">
            <a:solidFill>
              <a:srgbClr val="9BBB59"/>
            </a:solidFill>
          </a:ln>
        </p:spPr>
        <p:style>
          <a:lnRef idx="2">
            <a:srgbClr val="1F74AD">
              <a:shade val="50000"/>
            </a:srgbClr>
          </a:lnRef>
          <a:fillRef idx="1">
            <a:srgbClr val="1F74AD"/>
          </a:fillRef>
          <a:effectRef idx="0">
            <a:srgbClr val="1F74AD"/>
          </a:effectRef>
          <a:fontRef idx="minor">
            <a:sysClr val="window" lastClr="FFFFFF"/>
          </a:fontRef>
        </p:style>
        <p:txBody>
          <a:bodyPr anchor="ctr"/>
          <a:p>
            <a:pPr algn="ctr">
              <a:lnSpc>
                <a:spcPct val="120000"/>
              </a:lnSpc>
            </a:pPr>
            <a:endParaRPr>
              <a:latin typeface="微软雅黑" panose="020B0503020204020204" charset="-122"/>
              <a:ea typeface="微软雅黑" panose="020B0503020204020204" charset="-122"/>
            </a:endParaRPr>
          </a:p>
        </p:txBody>
      </p:sp>
      <p:sp>
        <p:nvSpPr>
          <p:cNvPr id="32" name="任意多边形 31"/>
          <p:cNvSpPr/>
          <p:nvPr>
            <p:custDataLst>
              <p:tags r:id="rId12"/>
            </p:custDataLst>
          </p:nvPr>
        </p:nvSpPr>
        <p:spPr>
          <a:xfrm>
            <a:off x="4860219" y="2907983"/>
            <a:ext cx="791537" cy="1160453"/>
          </a:xfrm>
          <a:custGeom>
            <a:avLst/>
            <a:gdLst>
              <a:gd name="connsiteX0" fmla="*/ 242762 w 1401984"/>
              <a:gd name="connsiteY0" fmla="*/ 0 h 2055414"/>
              <a:gd name="connsiteX1" fmla="*/ 973235 w 1401984"/>
              <a:gd name="connsiteY1" fmla="*/ 393305 h 2055414"/>
              <a:gd name="connsiteX2" fmla="*/ 973236 w 1401984"/>
              <a:gd name="connsiteY2" fmla="*/ 393305 h 2055414"/>
              <a:gd name="connsiteX3" fmla="*/ 973236 w 1401984"/>
              <a:gd name="connsiteY3" fmla="*/ 554171 h 2055414"/>
              <a:gd name="connsiteX4" fmla="*/ 1036926 w 1401984"/>
              <a:gd name="connsiteY4" fmla="*/ 560592 h 2055414"/>
              <a:gd name="connsiteX5" fmla="*/ 1401984 w 1401984"/>
              <a:gd name="connsiteY5" fmla="*/ 1008503 h 2055414"/>
              <a:gd name="connsiteX6" fmla="*/ 1036926 w 1401984"/>
              <a:gd name="connsiteY6" fmla="*/ 1456415 h 2055414"/>
              <a:gd name="connsiteX7" fmla="*/ 973236 w 1401984"/>
              <a:gd name="connsiteY7" fmla="*/ 1462835 h 2055414"/>
              <a:gd name="connsiteX8" fmla="*/ 973236 w 1401984"/>
              <a:gd name="connsiteY8" fmla="*/ 1662109 h 2055414"/>
              <a:gd name="connsiteX9" fmla="*/ 973235 w 1401984"/>
              <a:gd name="connsiteY9" fmla="*/ 1662109 h 2055414"/>
              <a:gd name="connsiteX10" fmla="*/ 242762 w 1401984"/>
              <a:gd name="connsiteY10" fmla="*/ 2055414 h 2055414"/>
              <a:gd name="connsiteX11" fmla="*/ 182033 w 1401984"/>
              <a:gd name="connsiteY11" fmla="*/ 1929348 h 2055414"/>
              <a:gd name="connsiteX12" fmla="*/ 0 w 1401984"/>
              <a:gd name="connsiteY12" fmla="*/ 1027707 h 2055414"/>
              <a:gd name="connsiteX13" fmla="*/ 182033 w 1401984"/>
              <a:gd name="connsiteY13" fmla="*/ 126066 h 2055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01984" h="2055414">
                <a:moveTo>
                  <a:pt x="242762" y="0"/>
                </a:moveTo>
                <a:lnTo>
                  <a:pt x="973235" y="393305"/>
                </a:lnTo>
                <a:lnTo>
                  <a:pt x="973236" y="393305"/>
                </a:lnTo>
                <a:lnTo>
                  <a:pt x="973236" y="554171"/>
                </a:lnTo>
                <a:lnTo>
                  <a:pt x="1036926" y="560592"/>
                </a:lnTo>
                <a:cubicBezTo>
                  <a:pt x="1245264" y="603224"/>
                  <a:pt x="1401984" y="787561"/>
                  <a:pt x="1401984" y="1008503"/>
                </a:cubicBezTo>
                <a:cubicBezTo>
                  <a:pt x="1401984" y="1229445"/>
                  <a:pt x="1245264" y="1413782"/>
                  <a:pt x="1036926" y="1456415"/>
                </a:cubicBezTo>
                <a:lnTo>
                  <a:pt x="973236" y="1462835"/>
                </a:lnTo>
                <a:lnTo>
                  <a:pt x="973236" y="1662109"/>
                </a:lnTo>
                <a:lnTo>
                  <a:pt x="973235" y="1662109"/>
                </a:lnTo>
                <a:lnTo>
                  <a:pt x="242762" y="2055414"/>
                </a:lnTo>
                <a:lnTo>
                  <a:pt x="182033" y="1929348"/>
                </a:lnTo>
                <a:cubicBezTo>
                  <a:pt x="64818" y="1652220"/>
                  <a:pt x="0" y="1347533"/>
                  <a:pt x="0" y="1027707"/>
                </a:cubicBezTo>
                <a:cubicBezTo>
                  <a:pt x="0" y="707882"/>
                  <a:pt x="64818" y="403195"/>
                  <a:pt x="182033" y="126066"/>
                </a:cubicBezTo>
                <a:close/>
              </a:path>
            </a:pathLst>
          </a:custGeom>
          <a:solidFill>
            <a:srgbClr val="FFC000"/>
          </a:solidFill>
          <a:ln w="28575">
            <a:noFill/>
          </a:ln>
        </p:spPr>
        <p:style>
          <a:lnRef idx="2">
            <a:srgbClr val="1F74AD">
              <a:shade val="50000"/>
            </a:srgbClr>
          </a:lnRef>
          <a:fillRef idx="1">
            <a:srgbClr val="1F74AD"/>
          </a:fillRef>
          <a:effectRef idx="0">
            <a:srgbClr val="1F74AD"/>
          </a:effectRef>
          <a:fontRef idx="minor">
            <a:sysClr val="window" lastClr="FFFFFF"/>
          </a:fontRef>
        </p:style>
        <p:txBody>
          <a:bodyPr anchor="ctr"/>
          <a:p>
            <a:pPr algn="ctr">
              <a:lnSpc>
                <a:spcPct val="120000"/>
              </a:lnSpc>
            </a:pPr>
            <a:endParaRPr>
              <a:latin typeface="微软雅黑" panose="020B0503020204020204" charset="-122"/>
              <a:ea typeface="微软雅黑" panose="020B0503020204020204" charset="-122"/>
            </a:endParaRPr>
          </a:p>
        </p:txBody>
      </p:sp>
      <p:sp>
        <p:nvSpPr>
          <p:cNvPr id="18" name="任意多边形 17"/>
          <p:cNvSpPr/>
          <p:nvPr>
            <p:custDataLst>
              <p:tags r:id="rId13"/>
            </p:custDataLst>
          </p:nvPr>
        </p:nvSpPr>
        <p:spPr>
          <a:xfrm>
            <a:off x="5016335" y="3780972"/>
            <a:ext cx="1125502" cy="1013708"/>
          </a:xfrm>
          <a:custGeom>
            <a:avLst/>
            <a:gdLst>
              <a:gd name="connsiteX0" fmla="*/ 1339843 w 1993508"/>
              <a:gd name="connsiteY0" fmla="*/ 0 h 1795496"/>
              <a:gd name="connsiteX1" fmla="*/ 1797043 w 1993508"/>
              <a:gd name="connsiteY1" fmla="*/ 457200 h 1795496"/>
              <a:gd name="connsiteX2" fmla="*/ 1718961 w 1993508"/>
              <a:gd name="connsiteY2" fmla="*/ 712825 h 1795496"/>
              <a:gd name="connsiteX3" fmla="*/ 1701058 w 1993508"/>
              <a:gd name="connsiteY3" fmla="*/ 734523 h 1795496"/>
              <a:gd name="connsiteX4" fmla="*/ 1993507 w 1993508"/>
              <a:gd name="connsiteY4" fmla="*/ 891985 h 1795496"/>
              <a:gd name="connsiteX5" fmla="*/ 1993508 w 1993508"/>
              <a:gd name="connsiteY5" fmla="*/ 891985 h 1795496"/>
              <a:gd name="connsiteX6" fmla="*/ 1993508 w 1993508"/>
              <a:gd name="connsiteY6" fmla="*/ 1795496 h 1795496"/>
              <a:gd name="connsiteX7" fmla="*/ 1803031 w 1993508"/>
              <a:gd name="connsiteY7" fmla="*/ 1785878 h 1795496"/>
              <a:gd name="connsiteX8" fmla="*/ 3060 w 1993508"/>
              <a:gd name="connsiteY8" fmla="*/ 585580 h 1795496"/>
              <a:gd name="connsiteX9" fmla="*/ 0 w 1993508"/>
              <a:gd name="connsiteY9" fmla="*/ 579227 h 1795496"/>
              <a:gd name="connsiteX10" fmla="*/ 706316 w 1993508"/>
              <a:gd name="connsiteY10" fmla="*/ 198928 h 1795496"/>
              <a:gd name="connsiteX11" fmla="*/ 909536 w 1993508"/>
              <a:gd name="connsiteY11" fmla="*/ 308347 h 1795496"/>
              <a:gd name="connsiteX12" fmla="*/ 918572 w 1993508"/>
              <a:gd name="connsiteY12" fmla="*/ 279237 h 1795496"/>
              <a:gd name="connsiteX13" fmla="*/ 1339843 w 1993508"/>
              <a:gd name="connsiteY13" fmla="*/ 0 h 17954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93508" h="1795496">
                <a:moveTo>
                  <a:pt x="1339843" y="0"/>
                </a:moveTo>
                <a:cubicBezTo>
                  <a:pt x="1592348" y="0"/>
                  <a:pt x="1797043" y="204695"/>
                  <a:pt x="1797043" y="457200"/>
                </a:cubicBezTo>
                <a:cubicBezTo>
                  <a:pt x="1797043" y="551890"/>
                  <a:pt x="1768258" y="639856"/>
                  <a:pt x="1718961" y="712825"/>
                </a:cubicBezTo>
                <a:lnTo>
                  <a:pt x="1701058" y="734523"/>
                </a:lnTo>
                <a:lnTo>
                  <a:pt x="1993507" y="891985"/>
                </a:lnTo>
                <a:lnTo>
                  <a:pt x="1993508" y="891985"/>
                </a:lnTo>
                <a:lnTo>
                  <a:pt x="1993508" y="1795496"/>
                </a:lnTo>
                <a:lnTo>
                  <a:pt x="1803031" y="1785878"/>
                </a:lnTo>
                <a:cubicBezTo>
                  <a:pt x="1024331" y="1706797"/>
                  <a:pt x="359655" y="1242012"/>
                  <a:pt x="3060" y="585580"/>
                </a:cubicBezTo>
                <a:lnTo>
                  <a:pt x="0" y="579227"/>
                </a:lnTo>
                <a:lnTo>
                  <a:pt x="706316" y="198928"/>
                </a:lnTo>
                <a:lnTo>
                  <a:pt x="909536" y="308347"/>
                </a:lnTo>
                <a:lnTo>
                  <a:pt x="918572" y="279237"/>
                </a:lnTo>
                <a:cubicBezTo>
                  <a:pt x="987979" y="115141"/>
                  <a:pt x="1150464" y="0"/>
                  <a:pt x="1339843" y="0"/>
                </a:cubicBezTo>
                <a:close/>
              </a:path>
            </a:pathLst>
          </a:custGeom>
          <a:solidFill>
            <a:srgbClr val="69A35B"/>
          </a:solidFill>
          <a:ln w="28575">
            <a:solidFill>
              <a:srgbClr val="69A35B"/>
            </a:solidFill>
          </a:ln>
        </p:spPr>
        <p:style>
          <a:lnRef idx="2">
            <a:srgbClr val="1F74AD">
              <a:shade val="50000"/>
            </a:srgbClr>
          </a:lnRef>
          <a:fillRef idx="1">
            <a:srgbClr val="1F74AD"/>
          </a:fillRef>
          <a:effectRef idx="0">
            <a:srgbClr val="1F74AD"/>
          </a:effectRef>
          <a:fontRef idx="minor">
            <a:sysClr val="window" lastClr="FFFFFF"/>
          </a:fontRef>
        </p:style>
        <p:txBody>
          <a:bodyPr anchor="ctr"/>
          <a:p>
            <a:pPr algn="ctr">
              <a:lnSpc>
                <a:spcPct val="120000"/>
              </a:lnSpc>
            </a:pPr>
            <a:endParaRPr>
              <a:latin typeface="微软雅黑" panose="020B0503020204020204" charset="-122"/>
              <a:ea typeface="微软雅黑" panose="020B0503020204020204" charset="-122"/>
            </a:endParaRPr>
          </a:p>
        </p:txBody>
      </p:sp>
      <p:sp>
        <p:nvSpPr>
          <p:cNvPr id="34" name="任意多边形 33"/>
          <p:cNvSpPr/>
          <p:nvPr>
            <p:custDataLst>
              <p:tags r:id="rId14"/>
            </p:custDataLst>
          </p:nvPr>
        </p:nvSpPr>
        <p:spPr>
          <a:xfrm>
            <a:off x="5046286" y="3317554"/>
            <a:ext cx="327081" cy="319625"/>
          </a:xfrm>
          <a:custGeom>
            <a:avLst/>
            <a:gdLst/>
            <a:ahLst/>
            <a:cxnLst>
              <a:cxn ang="0">
                <a:pos x="wd2" y="hd2"/>
              </a:cxn>
              <a:cxn ang="5400000">
                <a:pos x="wd2" y="hd2"/>
              </a:cxn>
              <a:cxn ang="10800000">
                <a:pos x="wd2" y="hd2"/>
              </a:cxn>
              <a:cxn ang="16200000">
                <a:pos x="wd2" y="hd2"/>
              </a:cxn>
            </a:cxnLst>
            <a:rect l="0" t="0" r="r" b="b"/>
            <a:pathLst>
              <a:path w="21600" h="21319" extrusionOk="0">
                <a:moveTo>
                  <a:pt x="7530" y="4197"/>
                </a:moveTo>
                <a:lnTo>
                  <a:pt x="6680" y="3701"/>
                </a:lnTo>
                <a:lnTo>
                  <a:pt x="6189" y="4560"/>
                </a:lnTo>
                <a:lnTo>
                  <a:pt x="7040" y="5056"/>
                </a:lnTo>
                <a:cubicBezTo>
                  <a:pt x="7040" y="5056"/>
                  <a:pt x="7530" y="4197"/>
                  <a:pt x="7530" y="4197"/>
                </a:cubicBezTo>
                <a:close/>
                <a:moveTo>
                  <a:pt x="8512" y="2479"/>
                </a:moveTo>
                <a:lnTo>
                  <a:pt x="7662" y="1984"/>
                </a:lnTo>
                <a:lnTo>
                  <a:pt x="7171" y="2843"/>
                </a:lnTo>
                <a:lnTo>
                  <a:pt x="8021" y="3339"/>
                </a:lnTo>
                <a:cubicBezTo>
                  <a:pt x="8021" y="3339"/>
                  <a:pt x="8512" y="2479"/>
                  <a:pt x="8512" y="2479"/>
                </a:cubicBezTo>
                <a:close/>
                <a:moveTo>
                  <a:pt x="20618" y="8428"/>
                </a:moveTo>
                <a:lnTo>
                  <a:pt x="982" y="8428"/>
                </a:lnTo>
                <a:lnTo>
                  <a:pt x="982" y="6445"/>
                </a:lnTo>
                <a:lnTo>
                  <a:pt x="20618" y="6445"/>
                </a:lnTo>
                <a:cubicBezTo>
                  <a:pt x="20618" y="6445"/>
                  <a:pt x="20618" y="8428"/>
                  <a:pt x="20618" y="8428"/>
                </a:cubicBezTo>
                <a:close/>
                <a:moveTo>
                  <a:pt x="18655" y="20327"/>
                </a:moveTo>
                <a:lnTo>
                  <a:pt x="2945" y="20327"/>
                </a:lnTo>
                <a:lnTo>
                  <a:pt x="2945" y="9420"/>
                </a:lnTo>
                <a:lnTo>
                  <a:pt x="18655" y="9420"/>
                </a:lnTo>
                <a:cubicBezTo>
                  <a:pt x="18655" y="9420"/>
                  <a:pt x="18655" y="20327"/>
                  <a:pt x="18655" y="20327"/>
                </a:cubicBezTo>
                <a:close/>
                <a:moveTo>
                  <a:pt x="6811" y="1488"/>
                </a:moveTo>
                <a:cubicBezTo>
                  <a:pt x="7083" y="1014"/>
                  <a:pt x="7683" y="851"/>
                  <a:pt x="8153" y="1125"/>
                </a:cubicBezTo>
                <a:lnTo>
                  <a:pt x="9854" y="2117"/>
                </a:lnTo>
                <a:lnTo>
                  <a:pt x="7946" y="5454"/>
                </a:lnTo>
                <a:lnTo>
                  <a:pt x="5759" y="5454"/>
                </a:lnTo>
                <a:lnTo>
                  <a:pt x="5698" y="5419"/>
                </a:lnTo>
                <a:lnTo>
                  <a:pt x="5678" y="5454"/>
                </a:lnTo>
                <a:lnTo>
                  <a:pt x="4545" y="5454"/>
                </a:lnTo>
                <a:cubicBezTo>
                  <a:pt x="4545" y="5454"/>
                  <a:pt x="6811" y="1488"/>
                  <a:pt x="6811" y="1488"/>
                </a:cubicBezTo>
                <a:close/>
                <a:moveTo>
                  <a:pt x="15577" y="5454"/>
                </a:moveTo>
                <a:lnTo>
                  <a:pt x="9079" y="5454"/>
                </a:lnTo>
                <a:lnTo>
                  <a:pt x="10704" y="2612"/>
                </a:lnTo>
                <a:cubicBezTo>
                  <a:pt x="10704" y="2612"/>
                  <a:pt x="15577" y="5454"/>
                  <a:pt x="15577" y="5454"/>
                </a:cubicBezTo>
                <a:close/>
                <a:moveTo>
                  <a:pt x="15930" y="2759"/>
                </a:moveTo>
                <a:cubicBezTo>
                  <a:pt x="16454" y="2617"/>
                  <a:pt x="16991" y="2931"/>
                  <a:pt x="17132" y="3460"/>
                </a:cubicBezTo>
                <a:lnTo>
                  <a:pt x="17661" y="5454"/>
                </a:lnTo>
                <a:lnTo>
                  <a:pt x="17540" y="5454"/>
                </a:lnTo>
                <a:lnTo>
                  <a:pt x="16279" y="4718"/>
                </a:lnTo>
                <a:lnTo>
                  <a:pt x="16438" y="4674"/>
                </a:lnTo>
                <a:lnTo>
                  <a:pt x="16184" y="3716"/>
                </a:lnTo>
                <a:lnTo>
                  <a:pt x="15236" y="3973"/>
                </a:lnTo>
                <a:lnTo>
                  <a:pt x="15279" y="4135"/>
                </a:lnTo>
                <a:lnTo>
                  <a:pt x="14076" y="3434"/>
                </a:lnTo>
                <a:lnTo>
                  <a:pt x="14033" y="3272"/>
                </a:lnTo>
                <a:cubicBezTo>
                  <a:pt x="14033" y="3272"/>
                  <a:pt x="15930" y="2759"/>
                  <a:pt x="15930" y="2759"/>
                </a:cubicBezTo>
                <a:close/>
                <a:moveTo>
                  <a:pt x="20618" y="5454"/>
                </a:moveTo>
                <a:lnTo>
                  <a:pt x="18678" y="5454"/>
                </a:lnTo>
                <a:lnTo>
                  <a:pt x="18081" y="3203"/>
                </a:lnTo>
                <a:cubicBezTo>
                  <a:pt x="17800" y="2145"/>
                  <a:pt x="16724" y="1518"/>
                  <a:pt x="15676" y="1801"/>
                </a:cubicBezTo>
                <a:lnTo>
                  <a:pt x="12671" y="2615"/>
                </a:lnTo>
                <a:lnTo>
                  <a:pt x="8644" y="266"/>
                </a:lnTo>
                <a:cubicBezTo>
                  <a:pt x="7704" y="-281"/>
                  <a:pt x="6504" y="44"/>
                  <a:pt x="5961" y="992"/>
                </a:cubicBezTo>
                <a:lnTo>
                  <a:pt x="3410" y="5454"/>
                </a:lnTo>
                <a:lnTo>
                  <a:pt x="982" y="5454"/>
                </a:lnTo>
                <a:cubicBezTo>
                  <a:pt x="440" y="5454"/>
                  <a:pt x="0" y="5898"/>
                  <a:pt x="0" y="6445"/>
                </a:cubicBezTo>
                <a:lnTo>
                  <a:pt x="0" y="8428"/>
                </a:lnTo>
                <a:cubicBezTo>
                  <a:pt x="0" y="8977"/>
                  <a:pt x="440" y="9420"/>
                  <a:pt x="982" y="9420"/>
                </a:cubicBezTo>
                <a:lnTo>
                  <a:pt x="1964" y="9420"/>
                </a:lnTo>
                <a:lnTo>
                  <a:pt x="1964" y="20327"/>
                </a:lnTo>
                <a:cubicBezTo>
                  <a:pt x="1964" y="20875"/>
                  <a:pt x="2403" y="21319"/>
                  <a:pt x="2945" y="21319"/>
                </a:cubicBezTo>
                <a:lnTo>
                  <a:pt x="18655" y="21319"/>
                </a:lnTo>
                <a:cubicBezTo>
                  <a:pt x="19197" y="21319"/>
                  <a:pt x="19636" y="20875"/>
                  <a:pt x="19636" y="20327"/>
                </a:cubicBezTo>
                <a:lnTo>
                  <a:pt x="19636" y="9420"/>
                </a:lnTo>
                <a:lnTo>
                  <a:pt x="20618" y="9420"/>
                </a:lnTo>
                <a:cubicBezTo>
                  <a:pt x="21160" y="9420"/>
                  <a:pt x="21600" y="8977"/>
                  <a:pt x="21600" y="8428"/>
                </a:cubicBezTo>
                <a:lnTo>
                  <a:pt x="21600" y="6445"/>
                </a:lnTo>
                <a:cubicBezTo>
                  <a:pt x="21600" y="5898"/>
                  <a:pt x="21160" y="5454"/>
                  <a:pt x="20618" y="5454"/>
                </a:cubicBezTo>
                <a:moveTo>
                  <a:pt x="7855" y="12395"/>
                </a:moveTo>
                <a:lnTo>
                  <a:pt x="13745" y="12395"/>
                </a:lnTo>
                <a:lnTo>
                  <a:pt x="13745" y="13386"/>
                </a:lnTo>
                <a:lnTo>
                  <a:pt x="7855" y="13386"/>
                </a:lnTo>
                <a:cubicBezTo>
                  <a:pt x="7855" y="13386"/>
                  <a:pt x="7855" y="12395"/>
                  <a:pt x="7855" y="12395"/>
                </a:cubicBezTo>
                <a:close/>
                <a:moveTo>
                  <a:pt x="7855" y="14378"/>
                </a:moveTo>
                <a:lnTo>
                  <a:pt x="13745" y="14378"/>
                </a:lnTo>
                <a:cubicBezTo>
                  <a:pt x="14288" y="14378"/>
                  <a:pt x="14727" y="13934"/>
                  <a:pt x="14727" y="13386"/>
                </a:cubicBezTo>
                <a:lnTo>
                  <a:pt x="14727" y="12395"/>
                </a:lnTo>
                <a:cubicBezTo>
                  <a:pt x="14727" y="11847"/>
                  <a:pt x="14288" y="11403"/>
                  <a:pt x="13745" y="11403"/>
                </a:cubicBezTo>
                <a:lnTo>
                  <a:pt x="7855" y="11403"/>
                </a:lnTo>
                <a:cubicBezTo>
                  <a:pt x="7312" y="11403"/>
                  <a:pt x="6873" y="11847"/>
                  <a:pt x="6873" y="12395"/>
                </a:cubicBezTo>
                <a:lnTo>
                  <a:pt x="6873" y="13386"/>
                </a:lnTo>
                <a:cubicBezTo>
                  <a:pt x="6873" y="13934"/>
                  <a:pt x="7312" y="14378"/>
                  <a:pt x="7855" y="14378"/>
                </a:cubicBezTo>
              </a:path>
            </a:pathLst>
          </a:custGeom>
          <a:solidFill>
            <a:sysClr val="window" lastClr="FFFFFF"/>
          </a:solidFill>
          <a:ln w="12700">
            <a:miter lim="400000"/>
          </a:ln>
        </p:spPr>
        <p:txBody>
          <a:bodyPr anchor="ctr"/>
          <a:p>
            <a:pPr algn="ctr">
              <a:lnSpc>
                <a:spcPct val="120000"/>
              </a:lnSpc>
            </a:pPr>
            <a:endParaRPr>
              <a:latin typeface="微软雅黑" panose="020B0503020204020204" charset="-122"/>
              <a:ea typeface="微软雅黑" panose="020B0503020204020204" charset="-122"/>
            </a:endParaRPr>
          </a:p>
        </p:txBody>
      </p:sp>
      <p:sp>
        <p:nvSpPr>
          <p:cNvPr id="35" name="任意多边形 34"/>
          <p:cNvSpPr/>
          <p:nvPr>
            <p:custDataLst>
              <p:tags r:id="rId15"/>
            </p:custDataLst>
          </p:nvPr>
        </p:nvSpPr>
        <p:spPr>
          <a:xfrm>
            <a:off x="6516756" y="4158760"/>
            <a:ext cx="267610" cy="327055"/>
          </a:xfrm>
          <a:custGeom>
            <a:avLst/>
            <a:gdLst/>
            <a:ahLst/>
            <a:cxnLst>
              <a:cxn ang="0">
                <a:pos x="wd2" y="hd2"/>
              </a:cxn>
              <a:cxn ang="5400000">
                <a:pos x="wd2" y="hd2"/>
              </a:cxn>
              <a:cxn ang="10800000">
                <a:pos x="wd2" y="hd2"/>
              </a:cxn>
              <a:cxn ang="16200000">
                <a:pos x="wd2" y="hd2"/>
              </a:cxn>
            </a:cxnLst>
            <a:rect l="0" t="0" r="r" b="b"/>
            <a:pathLst>
              <a:path w="21600" h="21600" extrusionOk="0">
                <a:moveTo>
                  <a:pt x="15600" y="6076"/>
                </a:moveTo>
                <a:cubicBezTo>
                  <a:pt x="14428" y="7109"/>
                  <a:pt x="12685" y="7649"/>
                  <a:pt x="10071" y="7803"/>
                </a:cubicBezTo>
                <a:cubicBezTo>
                  <a:pt x="9806" y="7259"/>
                  <a:pt x="9160" y="6873"/>
                  <a:pt x="8400" y="6873"/>
                </a:cubicBezTo>
                <a:cubicBezTo>
                  <a:pt x="7640" y="6873"/>
                  <a:pt x="6994" y="7259"/>
                  <a:pt x="6729" y="7803"/>
                </a:cubicBezTo>
                <a:cubicBezTo>
                  <a:pt x="4115" y="7649"/>
                  <a:pt x="2372" y="7109"/>
                  <a:pt x="1200" y="6076"/>
                </a:cubicBezTo>
                <a:lnTo>
                  <a:pt x="1200" y="5891"/>
                </a:lnTo>
                <a:cubicBezTo>
                  <a:pt x="1200" y="5349"/>
                  <a:pt x="1738" y="4909"/>
                  <a:pt x="2400" y="4909"/>
                </a:cubicBezTo>
                <a:lnTo>
                  <a:pt x="14400" y="4909"/>
                </a:lnTo>
                <a:cubicBezTo>
                  <a:pt x="15062" y="4909"/>
                  <a:pt x="15600" y="5349"/>
                  <a:pt x="15600" y="5891"/>
                </a:cubicBezTo>
                <a:cubicBezTo>
                  <a:pt x="15600" y="5891"/>
                  <a:pt x="15600" y="6076"/>
                  <a:pt x="15600" y="6076"/>
                </a:cubicBezTo>
                <a:close/>
                <a:moveTo>
                  <a:pt x="7800" y="8346"/>
                </a:moveTo>
                <a:cubicBezTo>
                  <a:pt x="7800" y="8074"/>
                  <a:pt x="8069" y="7855"/>
                  <a:pt x="8400" y="7855"/>
                </a:cubicBezTo>
                <a:cubicBezTo>
                  <a:pt x="8731" y="7855"/>
                  <a:pt x="9000" y="8074"/>
                  <a:pt x="9000" y="8346"/>
                </a:cubicBezTo>
                <a:cubicBezTo>
                  <a:pt x="9000" y="8617"/>
                  <a:pt x="8731" y="8836"/>
                  <a:pt x="8400" y="8836"/>
                </a:cubicBezTo>
                <a:cubicBezTo>
                  <a:pt x="8069" y="8836"/>
                  <a:pt x="7800" y="8617"/>
                  <a:pt x="7800" y="8346"/>
                </a:cubicBezTo>
                <a:moveTo>
                  <a:pt x="15600" y="19636"/>
                </a:moveTo>
                <a:cubicBezTo>
                  <a:pt x="15600" y="20179"/>
                  <a:pt x="15062" y="20619"/>
                  <a:pt x="14400" y="20619"/>
                </a:cubicBezTo>
                <a:lnTo>
                  <a:pt x="2400" y="20619"/>
                </a:lnTo>
                <a:cubicBezTo>
                  <a:pt x="1738" y="20619"/>
                  <a:pt x="1200" y="20179"/>
                  <a:pt x="1200" y="19636"/>
                </a:cubicBezTo>
                <a:lnTo>
                  <a:pt x="1200" y="7318"/>
                </a:lnTo>
                <a:cubicBezTo>
                  <a:pt x="2658" y="8244"/>
                  <a:pt x="4301" y="8666"/>
                  <a:pt x="6693" y="8790"/>
                </a:cubicBezTo>
                <a:cubicBezTo>
                  <a:pt x="6924" y="9385"/>
                  <a:pt x="7597" y="9819"/>
                  <a:pt x="8400" y="9819"/>
                </a:cubicBezTo>
                <a:cubicBezTo>
                  <a:pt x="9203" y="9819"/>
                  <a:pt x="9875" y="9385"/>
                  <a:pt x="10108" y="8790"/>
                </a:cubicBezTo>
                <a:cubicBezTo>
                  <a:pt x="12499" y="8666"/>
                  <a:pt x="14142" y="8244"/>
                  <a:pt x="15600" y="7318"/>
                </a:cubicBezTo>
                <a:cubicBezTo>
                  <a:pt x="15600" y="7318"/>
                  <a:pt x="15600" y="19636"/>
                  <a:pt x="15600" y="19636"/>
                </a:cubicBezTo>
                <a:close/>
                <a:moveTo>
                  <a:pt x="14400" y="3927"/>
                </a:moveTo>
                <a:lnTo>
                  <a:pt x="2400" y="3927"/>
                </a:lnTo>
                <a:cubicBezTo>
                  <a:pt x="1075" y="3927"/>
                  <a:pt x="0" y="4806"/>
                  <a:pt x="0" y="5891"/>
                </a:cubicBezTo>
                <a:lnTo>
                  <a:pt x="0" y="19636"/>
                </a:lnTo>
                <a:cubicBezTo>
                  <a:pt x="0" y="20721"/>
                  <a:pt x="1075" y="21600"/>
                  <a:pt x="2400" y="21600"/>
                </a:cubicBezTo>
                <a:lnTo>
                  <a:pt x="14400" y="21600"/>
                </a:lnTo>
                <a:cubicBezTo>
                  <a:pt x="15725" y="21600"/>
                  <a:pt x="16800" y="20721"/>
                  <a:pt x="16800" y="19636"/>
                </a:cubicBezTo>
                <a:lnTo>
                  <a:pt x="16800" y="5891"/>
                </a:lnTo>
                <a:cubicBezTo>
                  <a:pt x="16800" y="4806"/>
                  <a:pt x="15725" y="3927"/>
                  <a:pt x="14400" y="3927"/>
                </a:cubicBezTo>
                <a:moveTo>
                  <a:pt x="5400" y="17673"/>
                </a:moveTo>
                <a:lnTo>
                  <a:pt x="4200" y="17673"/>
                </a:lnTo>
                <a:cubicBezTo>
                  <a:pt x="3869" y="17673"/>
                  <a:pt x="3600" y="17893"/>
                  <a:pt x="3600" y="18164"/>
                </a:cubicBezTo>
                <a:cubicBezTo>
                  <a:pt x="3600" y="18435"/>
                  <a:pt x="3869" y="18655"/>
                  <a:pt x="4200" y="18655"/>
                </a:cubicBezTo>
                <a:lnTo>
                  <a:pt x="5400" y="18655"/>
                </a:lnTo>
                <a:cubicBezTo>
                  <a:pt x="5731" y="18655"/>
                  <a:pt x="6000" y="18435"/>
                  <a:pt x="6000" y="18164"/>
                </a:cubicBezTo>
                <a:cubicBezTo>
                  <a:pt x="6000" y="17893"/>
                  <a:pt x="5731" y="17673"/>
                  <a:pt x="5400" y="17673"/>
                </a:cubicBezTo>
                <a:moveTo>
                  <a:pt x="6600" y="15709"/>
                </a:moveTo>
                <a:lnTo>
                  <a:pt x="4200" y="15709"/>
                </a:lnTo>
                <a:cubicBezTo>
                  <a:pt x="3869" y="15709"/>
                  <a:pt x="3600" y="15929"/>
                  <a:pt x="3600" y="16200"/>
                </a:cubicBezTo>
                <a:cubicBezTo>
                  <a:pt x="3600" y="16472"/>
                  <a:pt x="3869" y="16691"/>
                  <a:pt x="4200" y="16691"/>
                </a:cubicBezTo>
                <a:lnTo>
                  <a:pt x="6600" y="16691"/>
                </a:lnTo>
                <a:cubicBezTo>
                  <a:pt x="6931" y="16691"/>
                  <a:pt x="7200" y="16472"/>
                  <a:pt x="7200" y="16200"/>
                </a:cubicBezTo>
                <a:cubicBezTo>
                  <a:pt x="7200" y="15929"/>
                  <a:pt x="6931" y="15709"/>
                  <a:pt x="6600" y="15709"/>
                </a:cubicBezTo>
                <a:moveTo>
                  <a:pt x="19200" y="0"/>
                </a:moveTo>
                <a:lnTo>
                  <a:pt x="7200" y="0"/>
                </a:lnTo>
                <a:cubicBezTo>
                  <a:pt x="5875" y="0"/>
                  <a:pt x="4800" y="879"/>
                  <a:pt x="4800" y="1964"/>
                </a:cubicBezTo>
                <a:lnTo>
                  <a:pt x="4800" y="2455"/>
                </a:lnTo>
                <a:cubicBezTo>
                  <a:pt x="4800" y="2726"/>
                  <a:pt x="5069" y="2945"/>
                  <a:pt x="5400" y="2945"/>
                </a:cubicBezTo>
                <a:cubicBezTo>
                  <a:pt x="5731" y="2945"/>
                  <a:pt x="6000" y="2726"/>
                  <a:pt x="6000" y="2455"/>
                </a:cubicBezTo>
                <a:lnTo>
                  <a:pt x="6000" y="1964"/>
                </a:lnTo>
                <a:cubicBezTo>
                  <a:pt x="6000" y="1422"/>
                  <a:pt x="6538" y="982"/>
                  <a:pt x="7200" y="982"/>
                </a:cubicBezTo>
                <a:lnTo>
                  <a:pt x="19200" y="982"/>
                </a:lnTo>
                <a:cubicBezTo>
                  <a:pt x="19862" y="982"/>
                  <a:pt x="20400" y="1422"/>
                  <a:pt x="20400" y="1964"/>
                </a:cubicBezTo>
                <a:lnTo>
                  <a:pt x="20400" y="15709"/>
                </a:lnTo>
                <a:cubicBezTo>
                  <a:pt x="20400" y="16252"/>
                  <a:pt x="19862" y="16691"/>
                  <a:pt x="19200" y="16691"/>
                </a:cubicBezTo>
                <a:lnTo>
                  <a:pt x="18600" y="16691"/>
                </a:lnTo>
                <a:cubicBezTo>
                  <a:pt x="18269" y="16691"/>
                  <a:pt x="18000" y="16911"/>
                  <a:pt x="18000" y="17182"/>
                </a:cubicBezTo>
                <a:cubicBezTo>
                  <a:pt x="18000" y="17453"/>
                  <a:pt x="18269" y="17673"/>
                  <a:pt x="18600" y="17673"/>
                </a:cubicBezTo>
                <a:lnTo>
                  <a:pt x="19200" y="17673"/>
                </a:lnTo>
                <a:cubicBezTo>
                  <a:pt x="20525" y="17673"/>
                  <a:pt x="21600" y="16794"/>
                  <a:pt x="21600" y="15709"/>
                </a:cubicBezTo>
                <a:lnTo>
                  <a:pt x="21600" y="1964"/>
                </a:lnTo>
                <a:cubicBezTo>
                  <a:pt x="21600" y="879"/>
                  <a:pt x="20525" y="0"/>
                  <a:pt x="19200" y="0"/>
                </a:cubicBezTo>
              </a:path>
            </a:pathLst>
          </a:custGeom>
          <a:solidFill>
            <a:sysClr val="window" lastClr="FFFFFF"/>
          </a:solidFill>
          <a:ln w="12700">
            <a:miter lim="400000"/>
          </a:ln>
        </p:spPr>
        <p:txBody>
          <a:bodyPr anchor="ctr"/>
          <a:p>
            <a:pPr algn="ctr">
              <a:lnSpc>
                <a:spcPct val="120000"/>
              </a:lnSpc>
            </a:pPr>
            <a:endParaRPr>
              <a:latin typeface="微软雅黑" panose="020B0503020204020204" charset="-122"/>
              <a:ea typeface="微软雅黑" panose="020B0503020204020204" charset="-122"/>
            </a:endParaRPr>
          </a:p>
        </p:txBody>
      </p:sp>
      <p:sp>
        <p:nvSpPr>
          <p:cNvPr id="36" name="任意多边形 35"/>
          <p:cNvSpPr/>
          <p:nvPr>
            <p:custDataLst>
              <p:tags r:id="rId16"/>
            </p:custDataLst>
          </p:nvPr>
        </p:nvSpPr>
        <p:spPr>
          <a:xfrm>
            <a:off x="6516756" y="2538651"/>
            <a:ext cx="327081" cy="327055"/>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ysClr val="window" lastClr="FFFFFF"/>
          </a:solidFill>
          <a:ln w="12700">
            <a:miter lim="400000"/>
          </a:ln>
        </p:spPr>
        <p:txBody>
          <a:bodyPr anchor="ctr"/>
          <a:p>
            <a:pPr algn="ctr">
              <a:lnSpc>
                <a:spcPct val="120000"/>
              </a:lnSpc>
            </a:pPr>
            <a:endParaRPr>
              <a:latin typeface="微软雅黑" panose="020B0503020204020204" charset="-122"/>
              <a:ea typeface="微软雅黑" panose="020B0503020204020204" charset="-122"/>
            </a:endParaRPr>
          </a:p>
        </p:txBody>
      </p:sp>
      <p:sp>
        <p:nvSpPr>
          <p:cNvPr id="37" name="任意多边形 36"/>
          <p:cNvSpPr/>
          <p:nvPr>
            <p:custDataLst>
              <p:tags r:id="rId17"/>
            </p:custDataLst>
          </p:nvPr>
        </p:nvSpPr>
        <p:spPr>
          <a:xfrm>
            <a:off x="6973810" y="3330896"/>
            <a:ext cx="327081" cy="297323"/>
          </a:xfrm>
          <a:custGeom>
            <a:avLst/>
            <a:gdLst/>
            <a:ahLst/>
            <a:cxnLst>
              <a:cxn ang="0">
                <a:pos x="wd2" y="hd2"/>
              </a:cxn>
              <a:cxn ang="5400000">
                <a:pos x="wd2" y="hd2"/>
              </a:cxn>
              <a:cxn ang="10800000">
                <a:pos x="wd2" y="hd2"/>
              </a:cxn>
              <a:cxn ang="16200000">
                <a:pos x="wd2" y="hd2"/>
              </a:cxn>
            </a:cxnLst>
            <a:rect l="0" t="0" r="r" b="b"/>
            <a:pathLst>
              <a:path w="21600" h="21600" extrusionOk="0">
                <a:moveTo>
                  <a:pt x="19636" y="2161"/>
                </a:moveTo>
                <a:lnTo>
                  <a:pt x="13745" y="2161"/>
                </a:lnTo>
                <a:cubicBezTo>
                  <a:pt x="11782" y="2160"/>
                  <a:pt x="11782" y="0"/>
                  <a:pt x="9818" y="0"/>
                </a:cubicBezTo>
                <a:lnTo>
                  <a:pt x="5891" y="0"/>
                </a:lnTo>
                <a:cubicBezTo>
                  <a:pt x="4806" y="0"/>
                  <a:pt x="3927" y="967"/>
                  <a:pt x="3927" y="2161"/>
                </a:cubicBezTo>
                <a:lnTo>
                  <a:pt x="3927" y="2700"/>
                </a:lnTo>
                <a:cubicBezTo>
                  <a:pt x="3927" y="2999"/>
                  <a:pt x="4147" y="3240"/>
                  <a:pt x="4418" y="3240"/>
                </a:cubicBezTo>
                <a:cubicBezTo>
                  <a:pt x="4690" y="3240"/>
                  <a:pt x="4909" y="2999"/>
                  <a:pt x="4909" y="2700"/>
                </a:cubicBezTo>
                <a:lnTo>
                  <a:pt x="4909" y="2161"/>
                </a:lnTo>
                <a:cubicBezTo>
                  <a:pt x="4909" y="1564"/>
                  <a:pt x="5348" y="1080"/>
                  <a:pt x="5891" y="1080"/>
                </a:cubicBezTo>
                <a:lnTo>
                  <a:pt x="9818" y="1080"/>
                </a:lnTo>
                <a:cubicBezTo>
                  <a:pt x="11291" y="1080"/>
                  <a:pt x="11291" y="3239"/>
                  <a:pt x="13744" y="3240"/>
                </a:cubicBezTo>
                <a:lnTo>
                  <a:pt x="19636" y="3240"/>
                </a:lnTo>
                <a:cubicBezTo>
                  <a:pt x="20178" y="3240"/>
                  <a:pt x="20618" y="3724"/>
                  <a:pt x="20618" y="4321"/>
                </a:cubicBezTo>
                <a:lnTo>
                  <a:pt x="20618" y="15120"/>
                </a:lnTo>
                <a:cubicBezTo>
                  <a:pt x="20618" y="15717"/>
                  <a:pt x="20178" y="16200"/>
                  <a:pt x="19636" y="16200"/>
                </a:cubicBezTo>
                <a:lnTo>
                  <a:pt x="19145" y="16200"/>
                </a:lnTo>
                <a:cubicBezTo>
                  <a:pt x="18874" y="16200"/>
                  <a:pt x="18655" y="16442"/>
                  <a:pt x="18655" y="16740"/>
                </a:cubicBezTo>
                <a:cubicBezTo>
                  <a:pt x="18655" y="17039"/>
                  <a:pt x="18874" y="17280"/>
                  <a:pt x="19145" y="17280"/>
                </a:cubicBezTo>
                <a:lnTo>
                  <a:pt x="19636" y="17280"/>
                </a:lnTo>
                <a:cubicBezTo>
                  <a:pt x="20721" y="17280"/>
                  <a:pt x="21600" y="16314"/>
                  <a:pt x="21600" y="15120"/>
                </a:cubicBezTo>
                <a:lnTo>
                  <a:pt x="21600" y="4321"/>
                </a:lnTo>
                <a:cubicBezTo>
                  <a:pt x="21600" y="3127"/>
                  <a:pt x="20721" y="2161"/>
                  <a:pt x="19636" y="2161"/>
                </a:cubicBezTo>
                <a:moveTo>
                  <a:pt x="16691" y="9720"/>
                </a:moveTo>
                <a:lnTo>
                  <a:pt x="982" y="9720"/>
                </a:lnTo>
                <a:lnTo>
                  <a:pt x="982" y="6481"/>
                </a:lnTo>
                <a:cubicBezTo>
                  <a:pt x="982" y="5884"/>
                  <a:pt x="1421" y="5400"/>
                  <a:pt x="1964" y="5400"/>
                </a:cubicBezTo>
                <a:lnTo>
                  <a:pt x="5891" y="5400"/>
                </a:lnTo>
                <a:cubicBezTo>
                  <a:pt x="7364" y="5400"/>
                  <a:pt x="7364" y="7560"/>
                  <a:pt x="9818" y="7560"/>
                </a:cubicBezTo>
                <a:lnTo>
                  <a:pt x="15709" y="7560"/>
                </a:lnTo>
                <a:cubicBezTo>
                  <a:pt x="16251" y="7560"/>
                  <a:pt x="16691" y="8044"/>
                  <a:pt x="16691" y="8641"/>
                </a:cubicBezTo>
                <a:cubicBezTo>
                  <a:pt x="16691" y="8641"/>
                  <a:pt x="16691" y="9720"/>
                  <a:pt x="16691" y="9720"/>
                </a:cubicBezTo>
                <a:close/>
                <a:moveTo>
                  <a:pt x="16691" y="19440"/>
                </a:moveTo>
                <a:cubicBezTo>
                  <a:pt x="16691" y="20037"/>
                  <a:pt x="16251" y="20520"/>
                  <a:pt x="15709" y="20520"/>
                </a:cubicBezTo>
                <a:lnTo>
                  <a:pt x="1964" y="20520"/>
                </a:lnTo>
                <a:cubicBezTo>
                  <a:pt x="1421" y="20520"/>
                  <a:pt x="982" y="20037"/>
                  <a:pt x="982" y="19440"/>
                </a:cubicBezTo>
                <a:lnTo>
                  <a:pt x="982" y="10801"/>
                </a:lnTo>
                <a:lnTo>
                  <a:pt x="16691" y="10801"/>
                </a:lnTo>
                <a:cubicBezTo>
                  <a:pt x="16691" y="10801"/>
                  <a:pt x="16691" y="19440"/>
                  <a:pt x="16691" y="19440"/>
                </a:cubicBezTo>
                <a:close/>
                <a:moveTo>
                  <a:pt x="15709" y="6481"/>
                </a:moveTo>
                <a:lnTo>
                  <a:pt x="9818" y="6481"/>
                </a:lnTo>
                <a:cubicBezTo>
                  <a:pt x="7855" y="6480"/>
                  <a:pt x="7855" y="4320"/>
                  <a:pt x="5891" y="4320"/>
                </a:cubicBezTo>
                <a:lnTo>
                  <a:pt x="1964" y="4320"/>
                </a:lnTo>
                <a:cubicBezTo>
                  <a:pt x="879" y="4320"/>
                  <a:pt x="0" y="5287"/>
                  <a:pt x="0" y="6481"/>
                </a:cubicBezTo>
                <a:lnTo>
                  <a:pt x="0" y="19440"/>
                </a:lnTo>
                <a:cubicBezTo>
                  <a:pt x="0" y="20634"/>
                  <a:pt x="879" y="21600"/>
                  <a:pt x="1964" y="21600"/>
                </a:cubicBezTo>
                <a:lnTo>
                  <a:pt x="15709" y="21600"/>
                </a:lnTo>
                <a:cubicBezTo>
                  <a:pt x="16794" y="21600"/>
                  <a:pt x="17673" y="20634"/>
                  <a:pt x="17673" y="19440"/>
                </a:cubicBezTo>
                <a:lnTo>
                  <a:pt x="17673" y="8641"/>
                </a:lnTo>
                <a:cubicBezTo>
                  <a:pt x="17673" y="7447"/>
                  <a:pt x="16794" y="6481"/>
                  <a:pt x="15709" y="6481"/>
                </a:cubicBezTo>
              </a:path>
            </a:pathLst>
          </a:custGeom>
          <a:solidFill>
            <a:sysClr val="window" lastClr="FFFFFF"/>
          </a:solidFill>
          <a:ln w="12700">
            <a:miter lim="400000"/>
          </a:ln>
        </p:spPr>
        <p:txBody>
          <a:bodyPr anchor="ctr"/>
          <a:p>
            <a:pPr algn="ctr">
              <a:lnSpc>
                <a:spcPct val="120000"/>
              </a:lnSpc>
            </a:pPr>
            <a:endParaRPr>
              <a:latin typeface="微软雅黑" panose="020B0503020204020204" charset="-122"/>
              <a:ea typeface="微软雅黑" panose="020B0503020204020204" charset="-122"/>
            </a:endParaRPr>
          </a:p>
        </p:txBody>
      </p:sp>
      <p:sp>
        <p:nvSpPr>
          <p:cNvPr id="38" name="任意多边形 37"/>
          <p:cNvSpPr/>
          <p:nvPr>
            <p:custDataLst>
              <p:tags r:id="rId18"/>
            </p:custDataLst>
          </p:nvPr>
        </p:nvSpPr>
        <p:spPr>
          <a:xfrm>
            <a:off x="5488217" y="2538651"/>
            <a:ext cx="327080" cy="297436"/>
          </a:xfrm>
          <a:custGeom>
            <a:avLst/>
            <a:gdLst/>
            <a:ahLst/>
            <a:cxnLst>
              <a:cxn ang="0">
                <a:pos x="wd2" y="hd2"/>
              </a:cxn>
              <a:cxn ang="5400000">
                <a:pos x="wd2" y="hd2"/>
              </a:cxn>
              <a:cxn ang="10800000">
                <a:pos x="wd2" y="hd2"/>
              </a:cxn>
              <a:cxn ang="16200000">
                <a:pos x="wd2" y="hd2"/>
              </a:cxn>
            </a:cxnLst>
            <a:rect l="0" t="0" r="r" b="b"/>
            <a:pathLst>
              <a:path w="21600" h="21144" extrusionOk="0">
                <a:moveTo>
                  <a:pt x="20618" y="7406"/>
                </a:moveTo>
                <a:lnTo>
                  <a:pt x="13580" y="7406"/>
                </a:lnTo>
                <a:cubicBezTo>
                  <a:pt x="13156" y="6803"/>
                  <a:pt x="12718" y="6095"/>
                  <a:pt x="12319" y="5293"/>
                </a:cubicBezTo>
                <a:lnTo>
                  <a:pt x="20618" y="5293"/>
                </a:lnTo>
                <a:cubicBezTo>
                  <a:pt x="20618" y="5293"/>
                  <a:pt x="20618" y="7406"/>
                  <a:pt x="20618" y="7406"/>
                </a:cubicBezTo>
                <a:close/>
                <a:moveTo>
                  <a:pt x="19636" y="13747"/>
                </a:moveTo>
                <a:lnTo>
                  <a:pt x="11291" y="13747"/>
                </a:lnTo>
                <a:lnTo>
                  <a:pt x="11291" y="8463"/>
                </a:lnTo>
                <a:lnTo>
                  <a:pt x="13090" y="8463"/>
                </a:lnTo>
                <a:cubicBezTo>
                  <a:pt x="14022" y="9712"/>
                  <a:pt x="14815" y="10437"/>
                  <a:pt x="14882" y="10497"/>
                </a:cubicBezTo>
                <a:cubicBezTo>
                  <a:pt x="15009" y="10610"/>
                  <a:pt x="15174" y="10644"/>
                  <a:pt x="15323" y="10601"/>
                </a:cubicBezTo>
                <a:cubicBezTo>
                  <a:pt x="15418" y="10574"/>
                  <a:pt x="15505" y="10516"/>
                  <a:pt x="15573" y="10429"/>
                </a:cubicBezTo>
                <a:cubicBezTo>
                  <a:pt x="15746" y="10205"/>
                  <a:pt x="15718" y="9871"/>
                  <a:pt x="15510" y="9684"/>
                </a:cubicBezTo>
                <a:cubicBezTo>
                  <a:pt x="15498" y="9674"/>
                  <a:pt x="15023" y="9238"/>
                  <a:pt x="14383" y="8463"/>
                </a:cubicBezTo>
                <a:lnTo>
                  <a:pt x="19636" y="8463"/>
                </a:lnTo>
                <a:cubicBezTo>
                  <a:pt x="19636" y="8463"/>
                  <a:pt x="19636" y="13747"/>
                  <a:pt x="19636" y="13747"/>
                </a:cubicBezTo>
                <a:close/>
                <a:moveTo>
                  <a:pt x="19636" y="20087"/>
                </a:moveTo>
                <a:lnTo>
                  <a:pt x="11291" y="20087"/>
                </a:lnTo>
                <a:lnTo>
                  <a:pt x="11291" y="14803"/>
                </a:lnTo>
                <a:lnTo>
                  <a:pt x="19636" y="14803"/>
                </a:lnTo>
                <a:cubicBezTo>
                  <a:pt x="19636" y="14803"/>
                  <a:pt x="19636" y="20087"/>
                  <a:pt x="19636" y="20087"/>
                </a:cubicBezTo>
                <a:close/>
                <a:moveTo>
                  <a:pt x="11291" y="5461"/>
                </a:moveTo>
                <a:cubicBezTo>
                  <a:pt x="11626" y="6178"/>
                  <a:pt x="11991" y="6828"/>
                  <a:pt x="12360" y="7406"/>
                </a:cubicBezTo>
                <a:lnTo>
                  <a:pt x="11291" y="7406"/>
                </a:lnTo>
                <a:cubicBezTo>
                  <a:pt x="11291" y="7406"/>
                  <a:pt x="11291" y="5461"/>
                  <a:pt x="11291" y="5461"/>
                </a:cubicBezTo>
                <a:close/>
                <a:moveTo>
                  <a:pt x="12871" y="1481"/>
                </a:moveTo>
                <a:cubicBezTo>
                  <a:pt x="14045" y="751"/>
                  <a:pt x="15436" y="979"/>
                  <a:pt x="15979" y="1990"/>
                </a:cubicBezTo>
                <a:cubicBezTo>
                  <a:pt x="16343" y="2668"/>
                  <a:pt x="16223" y="3523"/>
                  <a:pt x="15755" y="4236"/>
                </a:cubicBezTo>
                <a:lnTo>
                  <a:pt x="11845" y="4236"/>
                </a:lnTo>
                <a:cubicBezTo>
                  <a:pt x="11740" y="3975"/>
                  <a:pt x="11641" y="3708"/>
                  <a:pt x="11550" y="3432"/>
                </a:cubicBezTo>
                <a:cubicBezTo>
                  <a:pt x="11653" y="2691"/>
                  <a:pt x="12120" y="1947"/>
                  <a:pt x="12871" y="1481"/>
                </a:cubicBezTo>
                <a:moveTo>
                  <a:pt x="10309" y="7406"/>
                </a:moveTo>
                <a:lnTo>
                  <a:pt x="9224" y="7406"/>
                </a:lnTo>
                <a:cubicBezTo>
                  <a:pt x="9600" y="6819"/>
                  <a:pt x="9970" y="6158"/>
                  <a:pt x="10309" y="5429"/>
                </a:cubicBezTo>
                <a:cubicBezTo>
                  <a:pt x="10309" y="5429"/>
                  <a:pt x="10309" y="7406"/>
                  <a:pt x="10309" y="7406"/>
                </a:cubicBezTo>
                <a:close/>
                <a:moveTo>
                  <a:pt x="10309" y="13747"/>
                </a:moveTo>
                <a:lnTo>
                  <a:pt x="1964" y="13747"/>
                </a:lnTo>
                <a:lnTo>
                  <a:pt x="1964" y="8463"/>
                </a:lnTo>
                <a:lnTo>
                  <a:pt x="7202" y="8463"/>
                </a:lnTo>
                <a:cubicBezTo>
                  <a:pt x="6563" y="9238"/>
                  <a:pt x="6087" y="9674"/>
                  <a:pt x="6075" y="9684"/>
                </a:cubicBezTo>
                <a:cubicBezTo>
                  <a:pt x="5867" y="9871"/>
                  <a:pt x="5839" y="10205"/>
                  <a:pt x="6012" y="10429"/>
                </a:cubicBezTo>
                <a:cubicBezTo>
                  <a:pt x="6080" y="10516"/>
                  <a:pt x="6167" y="10574"/>
                  <a:pt x="6261" y="10601"/>
                </a:cubicBezTo>
                <a:cubicBezTo>
                  <a:pt x="6411" y="10644"/>
                  <a:pt x="6575" y="10610"/>
                  <a:pt x="6703" y="10497"/>
                </a:cubicBezTo>
                <a:cubicBezTo>
                  <a:pt x="6770" y="10437"/>
                  <a:pt x="7563" y="9712"/>
                  <a:pt x="8495" y="8463"/>
                </a:cubicBezTo>
                <a:lnTo>
                  <a:pt x="10309" y="8463"/>
                </a:lnTo>
                <a:cubicBezTo>
                  <a:pt x="10309" y="8463"/>
                  <a:pt x="10309" y="13747"/>
                  <a:pt x="10309" y="13747"/>
                </a:cubicBezTo>
                <a:close/>
                <a:moveTo>
                  <a:pt x="10309" y="20087"/>
                </a:moveTo>
                <a:lnTo>
                  <a:pt x="1964" y="20087"/>
                </a:lnTo>
                <a:lnTo>
                  <a:pt x="1964" y="14803"/>
                </a:lnTo>
                <a:lnTo>
                  <a:pt x="10309" y="14803"/>
                </a:lnTo>
                <a:cubicBezTo>
                  <a:pt x="10309" y="14803"/>
                  <a:pt x="10309" y="20087"/>
                  <a:pt x="10309" y="20087"/>
                </a:cubicBezTo>
                <a:close/>
                <a:moveTo>
                  <a:pt x="982" y="7406"/>
                </a:moveTo>
                <a:lnTo>
                  <a:pt x="982" y="5293"/>
                </a:lnTo>
                <a:lnTo>
                  <a:pt x="9266" y="5293"/>
                </a:lnTo>
                <a:cubicBezTo>
                  <a:pt x="8867" y="6095"/>
                  <a:pt x="8429" y="6803"/>
                  <a:pt x="8005" y="7406"/>
                </a:cubicBezTo>
                <a:cubicBezTo>
                  <a:pt x="8005" y="7406"/>
                  <a:pt x="982" y="7406"/>
                  <a:pt x="982" y="7406"/>
                </a:cubicBezTo>
                <a:close/>
                <a:moveTo>
                  <a:pt x="5606" y="1990"/>
                </a:moveTo>
                <a:cubicBezTo>
                  <a:pt x="6148" y="980"/>
                  <a:pt x="7540" y="751"/>
                  <a:pt x="8714" y="1481"/>
                </a:cubicBezTo>
                <a:cubicBezTo>
                  <a:pt x="9465" y="1948"/>
                  <a:pt x="9931" y="2692"/>
                  <a:pt x="10035" y="3433"/>
                </a:cubicBezTo>
                <a:cubicBezTo>
                  <a:pt x="9944" y="3708"/>
                  <a:pt x="9845" y="3975"/>
                  <a:pt x="9740" y="4236"/>
                </a:cubicBezTo>
                <a:lnTo>
                  <a:pt x="5830" y="4236"/>
                </a:lnTo>
                <a:cubicBezTo>
                  <a:pt x="5362" y="3523"/>
                  <a:pt x="5242" y="2668"/>
                  <a:pt x="5606" y="1990"/>
                </a:cubicBezTo>
                <a:moveTo>
                  <a:pt x="20618" y="4236"/>
                </a:moveTo>
                <a:lnTo>
                  <a:pt x="16874" y="4236"/>
                </a:lnTo>
                <a:cubicBezTo>
                  <a:pt x="17259" y="3325"/>
                  <a:pt x="17284" y="2310"/>
                  <a:pt x="16829" y="1461"/>
                </a:cubicBezTo>
                <a:cubicBezTo>
                  <a:pt x="16015" y="-54"/>
                  <a:pt x="14024" y="-456"/>
                  <a:pt x="12380" y="565"/>
                </a:cubicBezTo>
                <a:cubicBezTo>
                  <a:pt x="11747" y="959"/>
                  <a:pt x="11277" y="1511"/>
                  <a:pt x="10965" y="2122"/>
                </a:cubicBezTo>
                <a:cubicBezTo>
                  <a:pt x="10949" y="2115"/>
                  <a:pt x="10937" y="2103"/>
                  <a:pt x="10920" y="2098"/>
                </a:cubicBezTo>
                <a:cubicBezTo>
                  <a:pt x="10909" y="2095"/>
                  <a:pt x="10899" y="2097"/>
                  <a:pt x="10888" y="2095"/>
                </a:cubicBezTo>
                <a:cubicBezTo>
                  <a:pt x="10861" y="2089"/>
                  <a:pt x="10834" y="2089"/>
                  <a:pt x="10806" y="2088"/>
                </a:cubicBezTo>
                <a:cubicBezTo>
                  <a:pt x="10782" y="2089"/>
                  <a:pt x="10759" y="2089"/>
                  <a:pt x="10735" y="2093"/>
                </a:cubicBezTo>
                <a:cubicBezTo>
                  <a:pt x="10712" y="2096"/>
                  <a:pt x="10689" y="2090"/>
                  <a:pt x="10665" y="2098"/>
                </a:cubicBezTo>
                <a:cubicBezTo>
                  <a:pt x="10648" y="2103"/>
                  <a:pt x="10636" y="2115"/>
                  <a:pt x="10620" y="2122"/>
                </a:cubicBezTo>
                <a:cubicBezTo>
                  <a:pt x="10307" y="1511"/>
                  <a:pt x="9837" y="959"/>
                  <a:pt x="9205" y="566"/>
                </a:cubicBezTo>
                <a:cubicBezTo>
                  <a:pt x="7561" y="-456"/>
                  <a:pt x="5569" y="-54"/>
                  <a:pt x="4755" y="1461"/>
                </a:cubicBezTo>
                <a:cubicBezTo>
                  <a:pt x="4301" y="2310"/>
                  <a:pt x="4325" y="3325"/>
                  <a:pt x="4711" y="4236"/>
                </a:cubicBezTo>
                <a:lnTo>
                  <a:pt x="982" y="4236"/>
                </a:lnTo>
                <a:cubicBezTo>
                  <a:pt x="440" y="4236"/>
                  <a:pt x="0" y="4709"/>
                  <a:pt x="0" y="5293"/>
                </a:cubicBezTo>
                <a:lnTo>
                  <a:pt x="0" y="7406"/>
                </a:lnTo>
                <a:cubicBezTo>
                  <a:pt x="0" y="7990"/>
                  <a:pt x="440" y="8463"/>
                  <a:pt x="982" y="8463"/>
                </a:cubicBezTo>
                <a:lnTo>
                  <a:pt x="982" y="20087"/>
                </a:lnTo>
                <a:cubicBezTo>
                  <a:pt x="982" y="20671"/>
                  <a:pt x="1422" y="21144"/>
                  <a:pt x="1964" y="21144"/>
                </a:cubicBezTo>
                <a:lnTo>
                  <a:pt x="19636" y="21144"/>
                </a:lnTo>
                <a:cubicBezTo>
                  <a:pt x="20178" y="21144"/>
                  <a:pt x="20618" y="20671"/>
                  <a:pt x="20618" y="20087"/>
                </a:cubicBezTo>
                <a:lnTo>
                  <a:pt x="20618" y="8463"/>
                </a:lnTo>
                <a:cubicBezTo>
                  <a:pt x="21160" y="8463"/>
                  <a:pt x="21600" y="7990"/>
                  <a:pt x="21600" y="7406"/>
                </a:cubicBezTo>
                <a:lnTo>
                  <a:pt x="21600" y="5293"/>
                </a:lnTo>
                <a:cubicBezTo>
                  <a:pt x="21600" y="4709"/>
                  <a:pt x="21160" y="4236"/>
                  <a:pt x="20618" y="4236"/>
                </a:cubicBezTo>
              </a:path>
            </a:pathLst>
          </a:custGeom>
          <a:solidFill>
            <a:sysClr val="window" lastClr="FFFFFF"/>
          </a:solidFill>
          <a:ln w="12700">
            <a:miter lim="400000"/>
          </a:ln>
        </p:spPr>
        <p:txBody>
          <a:bodyPr anchor="ctr"/>
          <a:p>
            <a:pPr algn="ctr">
              <a:lnSpc>
                <a:spcPct val="120000"/>
              </a:lnSpc>
            </a:pPr>
            <a:endParaRPr>
              <a:latin typeface="微软雅黑" panose="020B0503020204020204" charset="-122"/>
              <a:ea typeface="微软雅黑" panose="020B0503020204020204" charset="-122"/>
            </a:endParaRPr>
          </a:p>
        </p:txBody>
      </p:sp>
      <p:sp>
        <p:nvSpPr>
          <p:cNvPr id="39" name="任意多边形 38"/>
          <p:cNvSpPr/>
          <p:nvPr>
            <p:custDataLst>
              <p:tags r:id="rId19"/>
            </p:custDataLst>
          </p:nvPr>
        </p:nvSpPr>
        <p:spPr>
          <a:xfrm>
            <a:off x="5487075" y="4154030"/>
            <a:ext cx="327081" cy="267591"/>
          </a:xfrm>
          <a:custGeom>
            <a:avLst/>
            <a:gdLst/>
            <a:ahLst/>
            <a:cxnLst>
              <a:cxn ang="0">
                <a:pos x="wd2" y="hd2"/>
              </a:cxn>
              <a:cxn ang="5400000">
                <a:pos x="wd2" y="hd2"/>
              </a:cxn>
              <a:cxn ang="10800000">
                <a:pos x="wd2" y="hd2"/>
              </a:cxn>
              <a:cxn ang="16200000">
                <a:pos x="wd2" y="hd2"/>
              </a:cxn>
            </a:cxnLst>
            <a:rect l="0" t="0" r="r" b="b"/>
            <a:pathLst>
              <a:path w="21600" h="21600" extrusionOk="0">
                <a:moveTo>
                  <a:pt x="19636" y="3600"/>
                </a:moveTo>
                <a:lnTo>
                  <a:pt x="1964" y="3600"/>
                </a:lnTo>
                <a:lnTo>
                  <a:pt x="1964" y="1200"/>
                </a:lnTo>
                <a:lnTo>
                  <a:pt x="19636" y="1200"/>
                </a:lnTo>
                <a:cubicBezTo>
                  <a:pt x="19636" y="1200"/>
                  <a:pt x="19636" y="3600"/>
                  <a:pt x="19636" y="3600"/>
                </a:cubicBezTo>
                <a:close/>
                <a:moveTo>
                  <a:pt x="17182" y="6000"/>
                </a:moveTo>
                <a:lnTo>
                  <a:pt x="17182" y="4800"/>
                </a:lnTo>
                <a:lnTo>
                  <a:pt x="19145" y="4800"/>
                </a:lnTo>
                <a:lnTo>
                  <a:pt x="19145" y="6000"/>
                </a:lnTo>
                <a:cubicBezTo>
                  <a:pt x="19145" y="6662"/>
                  <a:pt x="18705" y="7200"/>
                  <a:pt x="18164" y="7200"/>
                </a:cubicBezTo>
                <a:cubicBezTo>
                  <a:pt x="17621" y="7200"/>
                  <a:pt x="17182" y="6662"/>
                  <a:pt x="17182" y="6000"/>
                </a:cubicBezTo>
                <a:moveTo>
                  <a:pt x="14236" y="6000"/>
                </a:moveTo>
                <a:lnTo>
                  <a:pt x="14236" y="4800"/>
                </a:lnTo>
                <a:lnTo>
                  <a:pt x="16200" y="4800"/>
                </a:lnTo>
                <a:lnTo>
                  <a:pt x="16200" y="6000"/>
                </a:lnTo>
                <a:cubicBezTo>
                  <a:pt x="16200" y="6662"/>
                  <a:pt x="15760" y="7200"/>
                  <a:pt x="15218" y="7200"/>
                </a:cubicBezTo>
                <a:cubicBezTo>
                  <a:pt x="14675" y="7200"/>
                  <a:pt x="14236" y="6662"/>
                  <a:pt x="14236" y="6000"/>
                </a:cubicBezTo>
                <a:moveTo>
                  <a:pt x="11291" y="6000"/>
                </a:moveTo>
                <a:lnTo>
                  <a:pt x="11291" y="4800"/>
                </a:lnTo>
                <a:lnTo>
                  <a:pt x="13255" y="4800"/>
                </a:lnTo>
                <a:lnTo>
                  <a:pt x="13255" y="6000"/>
                </a:lnTo>
                <a:cubicBezTo>
                  <a:pt x="13255" y="6662"/>
                  <a:pt x="12814" y="7200"/>
                  <a:pt x="12273" y="7200"/>
                </a:cubicBezTo>
                <a:cubicBezTo>
                  <a:pt x="11730" y="7200"/>
                  <a:pt x="11291" y="6662"/>
                  <a:pt x="11291" y="6000"/>
                </a:cubicBezTo>
                <a:moveTo>
                  <a:pt x="8345" y="6000"/>
                </a:moveTo>
                <a:lnTo>
                  <a:pt x="8345" y="4800"/>
                </a:lnTo>
                <a:lnTo>
                  <a:pt x="10309" y="4800"/>
                </a:lnTo>
                <a:lnTo>
                  <a:pt x="10309" y="6000"/>
                </a:lnTo>
                <a:cubicBezTo>
                  <a:pt x="10309" y="6662"/>
                  <a:pt x="9869" y="7200"/>
                  <a:pt x="9327" y="7200"/>
                </a:cubicBezTo>
                <a:cubicBezTo>
                  <a:pt x="8785" y="7200"/>
                  <a:pt x="8345" y="6662"/>
                  <a:pt x="8345" y="6000"/>
                </a:cubicBezTo>
                <a:moveTo>
                  <a:pt x="5400" y="6000"/>
                </a:moveTo>
                <a:lnTo>
                  <a:pt x="5400" y="4800"/>
                </a:lnTo>
                <a:lnTo>
                  <a:pt x="7364" y="4800"/>
                </a:lnTo>
                <a:lnTo>
                  <a:pt x="7364" y="6000"/>
                </a:lnTo>
                <a:cubicBezTo>
                  <a:pt x="7364" y="6662"/>
                  <a:pt x="6924" y="7200"/>
                  <a:pt x="6382" y="7200"/>
                </a:cubicBezTo>
                <a:cubicBezTo>
                  <a:pt x="5839" y="7200"/>
                  <a:pt x="5400" y="6662"/>
                  <a:pt x="5400" y="6000"/>
                </a:cubicBezTo>
                <a:moveTo>
                  <a:pt x="2455" y="6000"/>
                </a:moveTo>
                <a:lnTo>
                  <a:pt x="2455" y="4800"/>
                </a:lnTo>
                <a:lnTo>
                  <a:pt x="4418" y="4800"/>
                </a:lnTo>
                <a:lnTo>
                  <a:pt x="4418" y="6000"/>
                </a:lnTo>
                <a:cubicBezTo>
                  <a:pt x="4418" y="6662"/>
                  <a:pt x="3978" y="7200"/>
                  <a:pt x="3436" y="7200"/>
                </a:cubicBezTo>
                <a:cubicBezTo>
                  <a:pt x="2894" y="7200"/>
                  <a:pt x="2455" y="6662"/>
                  <a:pt x="2455" y="6000"/>
                </a:cubicBezTo>
                <a:moveTo>
                  <a:pt x="19636" y="20400"/>
                </a:moveTo>
                <a:lnTo>
                  <a:pt x="12764" y="20400"/>
                </a:lnTo>
                <a:lnTo>
                  <a:pt x="12764" y="13800"/>
                </a:lnTo>
                <a:cubicBezTo>
                  <a:pt x="12764" y="13469"/>
                  <a:pt x="12544" y="13200"/>
                  <a:pt x="12273" y="13200"/>
                </a:cubicBezTo>
                <a:lnTo>
                  <a:pt x="9327" y="13200"/>
                </a:lnTo>
                <a:cubicBezTo>
                  <a:pt x="9056" y="13200"/>
                  <a:pt x="8836" y="13469"/>
                  <a:pt x="8836" y="13800"/>
                </a:cubicBezTo>
                <a:lnTo>
                  <a:pt x="8836" y="20400"/>
                </a:lnTo>
                <a:lnTo>
                  <a:pt x="1964" y="20400"/>
                </a:lnTo>
                <a:lnTo>
                  <a:pt x="1964" y="7573"/>
                </a:lnTo>
                <a:cubicBezTo>
                  <a:pt x="2324" y="8076"/>
                  <a:pt x="2847" y="8400"/>
                  <a:pt x="3436" y="8400"/>
                </a:cubicBezTo>
                <a:cubicBezTo>
                  <a:pt x="4026" y="8400"/>
                  <a:pt x="4549" y="8076"/>
                  <a:pt x="4909" y="7573"/>
                </a:cubicBezTo>
                <a:cubicBezTo>
                  <a:pt x="5269" y="8076"/>
                  <a:pt x="5792" y="8400"/>
                  <a:pt x="6382" y="8400"/>
                </a:cubicBezTo>
                <a:cubicBezTo>
                  <a:pt x="6971" y="8400"/>
                  <a:pt x="7495" y="8076"/>
                  <a:pt x="7855" y="7573"/>
                </a:cubicBezTo>
                <a:cubicBezTo>
                  <a:pt x="8215" y="8076"/>
                  <a:pt x="8738" y="8400"/>
                  <a:pt x="9327" y="8400"/>
                </a:cubicBezTo>
                <a:cubicBezTo>
                  <a:pt x="9917" y="8400"/>
                  <a:pt x="10440" y="8076"/>
                  <a:pt x="10800" y="7573"/>
                </a:cubicBezTo>
                <a:cubicBezTo>
                  <a:pt x="11160" y="8076"/>
                  <a:pt x="11683" y="8400"/>
                  <a:pt x="12273" y="8400"/>
                </a:cubicBezTo>
                <a:cubicBezTo>
                  <a:pt x="12862" y="8400"/>
                  <a:pt x="13385" y="8076"/>
                  <a:pt x="13745" y="7573"/>
                </a:cubicBezTo>
                <a:cubicBezTo>
                  <a:pt x="14105" y="8076"/>
                  <a:pt x="14629" y="8400"/>
                  <a:pt x="15218" y="8400"/>
                </a:cubicBezTo>
                <a:cubicBezTo>
                  <a:pt x="15808" y="8400"/>
                  <a:pt x="16331" y="8076"/>
                  <a:pt x="16691" y="7573"/>
                </a:cubicBezTo>
                <a:cubicBezTo>
                  <a:pt x="17051" y="8076"/>
                  <a:pt x="17574" y="8400"/>
                  <a:pt x="18164" y="8400"/>
                </a:cubicBezTo>
                <a:cubicBezTo>
                  <a:pt x="18753" y="8400"/>
                  <a:pt x="19276" y="8076"/>
                  <a:pt x="19636" y="7573"/>
                </a:cubicBezTo>
                <a:cubicBezTo>
                  <a:pt x="19636" y="7573"/>
                  <a:pt x="19636" y="20400"/>
                  <a:pt x="19636" y="20400"/>
                </a:cubicBezTo>
                <a:close/>
                <a:moveTo>
                  <a:pt x="11782" y="20400"/>
                </a:moveTo>
                <a:lnTo>
                  <a:pt x="9818" y="20400"/>
                </a:lnTo>
                <a:lnTo>
                  <a:pt x="9818" y="14400"/>
                </a:lnTo>
                <a:lnTo>
                  <a:pt x="11782" y="14400"/>
                </a:lnTo>
                <a:cubicBezTo>
                  <a:pt x="11782" y="14400"/>
                  <a:pt x="11782" y="20400"/>
                  <a:pt x="11782" y="20400"/>
                </a:cubicBezTo>
                <a:close/>
                <a:moveTo>
                  <a:pt x="21109" y="20400"/>
                </a:moveTo>
                <a:lnTo>
                  <a:pt x="20618" y="20400"/>
                </a:lnTo>
                <a:lnTo>
                  <a:pt x="20618" y="4800"/>
                </a:lnTo>
                <a:lnTo>
                  <a:pt x="21109" y="4800"/>
                </a:lnTo>
                <a:cubicBezTo>
                  <a:pt x="21380" y="4800"/>
                  <a:pt x="21600" y="4532"/>
                  <a:pt x="21600" y="4200"/>
                </a:cubicBezTo>
                <a:cubicBezTo>
                  <a:pt x="21600" y="3868"/>
                  <a:pt x="21380" y="3600"/>
                  <a:pt x="21109" y="3600"/>
                </a:cubicBezTo>
                <a:lnTo>
                  <a:pt x="20618" y="3600"/>
                </a:lnTo>
                <a:lnTo>
                  <a:pt x="20618" y="1200"/>
                </a:lnTo>
                <a:cubicBezTo>
                  <a:pt x="20618" y="538"/>
                  <a:pt x="20178" y="0"/>
                  <a:pt x="19636" y="0"/>
                </a:cubicBezTo>
                <a:lnTo>
                  <a:pt x="1964" y="0"/>
                </a:lnTo>
                <a:cubicBezTo>
                  <a:pt x="1421" y="0"/>
                  <a:pt x="982" y="538"/>
                  <a:pt x="982" y="1200"/>
                </a:cubicBezTo>
                <a:lnTo>
                  <a:pt x="982" y="3600"/>
                </a:lnTo>
                <a:lnTo>
                  <a:pt x="491" y="3600"/>
                </a:lnTo>
                <a:cubicBezTo>
                  <a:pt x="220" y="3600"/>
                  <a:pt x="0" y="3868"/>
                  <a:pt x="0" y="4200"/>
                </a:cubicBezTo>
                <a:cubicBezTo>
                  <a:pt x="0" y="4532"/>
                  <a:pt x="220" y="4800"/>
                  <a:pt x="491" y="4800"/>
                </a:cubicBezTo>
                <a:lnTo>
                  <a:pt x="982" y="4800"/>
                </a:lnTo>
                <a:lnTo>
                  <a:pt x="982" y="20400"/>
                </a:lnTo>
                <a:lnTo>
                  <a:pt x="491" y="20400"/>
                </a:lnTo>
                <a:cubicBezTo>
                  <a:pt x="220" y="20400"/>
                  <a:pt x="0" y="20669"/>
                  <a:pt x="0" y="21000"/>
                </a:cubicBezTo>
                <a:cubicBezTo>
                  <a:pt x="0" y="21332"/>
                  <a:pt x="220" y="21600"/>
                  <a:pt x="491" y="21600"/>
                </a:cubicBezTo>
                <a:lnTo>
                  <a:pt x="21109" y="21600"/>
                </a:lnTo>
                <a:cubicBezTo>
                  <a:pt x="21380" y="21600"/>
                  <a:pt x="21600" y="21332"/>
                  <a:pt x="21600" y="21000"/>
                </a:cubicBezTo>
                <a:cubicBezTo>
                  <a:pt x="21600" y="20669"/>
                  <a:pt x="21380" y="20400"/>
                  <a:pt x="21109" y="20400"/>
                </a:cubicBezTo>
                <a:moveTo>
                  <a:pt x="16691" y="16800"/>
                </a:moveTo>
                <a:lnTo>
                  <a:pt x="14727" y="16800"/>
                </a:lnTo>
                <a:lnTo>
                  <a:pt x="14727" y="14400"/>
                </a:lnTo>
                <a:lnTo>
                  <a:pt x="16691" y="14400"/>
                </a:lnTo>
                <a:cubicBezTo>
                  <a:pt x="16691" y="14400"/>
                  <a:pt x="16691" y="16800"/>
                  <a:pt x="16691" y="16800"/>
                </a:cubicBezTo>
                <a:close/>
                <a:moveTo>
                  <a:pt x="17182" y="13200"/>
                </a:moveTo>
                <a:lnTo>
                  <a:pt x="14236" y="13200"/>
                </a:lnTo>
                <a:cubicBezTo>
                  <a:pt x="13965" y="13200"/>
                  <a:pt x="13745" y="13469"/>
                  <a:pt x="13745" y="13800"/>
                </a:cubicBezTo>
                <a:lnTo>
                  <a:pt x="13745" y="17400"/>
                </a:lnTo>
                <a:cubicBezTo>
                  <a:pt x="13745" y="17732"/>
                  <a:pt x="13965" y="18000"/>
                  <a:pt x="14236" y="18000"/>
                </a:cubicBezTo>
                <a:lnTo>
                  <a:pt x="17182" y="18000"/>
                </a:lnTo>
                <a:cubicBezTo>
                  <a:pt x="17453" y="18000"/>
                  <a:pt x="17673" y="17732"/>
                  <a:pt x="17673" y="17400"/>
                </a:cubicBezTo>
                <a:lnTo>
                  <a:pt x="17673" y="13800"/>
                </a:lnTo>
                <a:cubicBezTo>
                  <a:pt x="17673" y="13469"/>
                  <a:pt x="17453" y="13200"/>
                  <a:pt x="17182" y="13200"/>
                </a:cubicBezTo>
                <a:moveTo>
                  <a:pt x="6873" y="16800"/>
                </a:moveTo>
                <a:lnTo>
                  <a:pt x="4909" y="16800"/>
                </a:lnTo>
                <a:lnTo>
                  <a:pt x="4909" y="14400"/>
                </a:lnTo>
                <a:lnTo>
                  <a:pt x="6873" y="14400"/>
                </a:lnTo>
                <a:cubicBezTo>
                  <a:pt x="6873" y="14400"/>
                  <a:pt x="6873" y="16800"/>
                  <a:pt x="6873" y="16800"/>
                </a:cubicBezTo>
                <a:close/>
                <a:moveTo>
                  <a:pt x="7364" y="13200"/>
                </a:moveTo>
                <a:lnTo>
                  <a:pt x="4418" y="13200"/>
                </a:lnTo>
                <a:cubicBezTo>
                  <a:pt x="4147" y="13200"/>
                  <a:pt x="3927" y="13469"/>
                  <a:pt x="3927" y="13800"/>
                </a:cubicBezTo>
                <a:lnTo>
                  <a:pt x="3927" y="17400"/>
                </a:lnTo>
                <a:cubicBezTo>
                  <a:pt x="3927" y="17732"/>
                  <a:pt x="4147" y="18000"/>
                  <a:pt x="4418" y="18000"/>
                </a:cubicBezTo>
                <a:lnTo>
                  <a:pt x="7364" y="18000"/>
                </a:lnTo>
                <a:cubicBezTo>
                  <a:pt x="7635" y="18000"/>
                  <a:pt x="7855" y="17732"/>
                  <a:pt x="7855" y="17400"/>
                </a:cubicBezTo>
                <a:lnTo>
                  <a:pt x="7855" y="13800"/>
                </a:lnTo>
                <a:cubicBezTo>
                  <a:pt x="7855" y="13469"/>
                  <a:pt x="7635" y="13200"/>
                  <a:pt x="7364" y="13200"/>
                </a:cubicBezTo>
              </a:path>
            </a:pathLst>
          </a:custGeom>
          <a:solidFill>
            <a:sysClr val="window" lastClr="FFFFFF"/>
          </a:solidFill>
          <a:ln w="12700">
            <a:miter lim="400000"/>
          </a:ln>
        </p:spPr>
        <p:txBody>
          <a:bodyPr anchor="ctr"/>
          <a:p>
            <a:pPr algn="ctr">
              <a:lnSpc>
                <a:spcPct val="120000"/>
              </a:lnSpc>
            </a:pPr>
            <a:endParaRPr>
              <a:latin typeface="微软雅黑" panose="020B0503020204020204" charset="-122"/>
              <a:ea typeface="微软雅黑" panose="020B0503020204020204" charset="-122"/>
            </a:endParaRPr>
          </a:p>
        </p:txBody>
      </p:sp>
      <p:sp>
        <p:nvSpPr>
          <p:cNvPr id="40" name="文本框 39"/>
          <p:cNvSpPr txBox="1"/>
          <p:nvPr>
            <p:custDataLst>
              <p:tags r:id="rId20"/>
            </p:custDataLst>
          </p:nvPr>
        </p:nvSpPr>
        <p:spPr>
          <a:xfrm>
            <a:off x="6788420" y="1820937"/>
            <a:ext cx="665567" cy="707053"/>
          </a:xfrm>
          <a:prstGeom prst="rect">
            <a:avLst/>
          </a:prstGeom>
          <a:noFill/>
        </p:spPr>
        <p:txBody>
          <a:bodyPr wrap="square" lIns="91440" tIns="45720" rIns="91440" bIns="45720">
            <a:normAutofit/>
          </a:bodyPr>
          <a:p>
            <a:pPr>
              <a:lnSpc>
                <a:spcPct val="120000"/>
              </a:lnSpc>
            </a:pPr>
            <a:r>
              <a:rPr lang="en-US" sz="3200">
                <a:solidFill>
                  <a:srgbClr val="000000">
                    <a:lumMod val="65000"/>
                    <a:lumOff val="35000"/>
                  </a:srgbClr>
                </a:solidFill>
                <a:latin typeface="微软雅黑" panose="020B0503020204020204" charset="-122"/>
                <a:ea typeface="微软雅黑" panose="020B0503020204020204" charset="-122"/>
              </a:rPr>
              <a:t>02</a:t>
            </a:r>
            <a:endParaRPr lang="en-US" sz="3200">
              <a:solidFill>
                <a:srgbClr val="000000">
                  <a:lumMod val="65000"/>
                  <a:lumOff val="35000"/>
                </a:srgbClr>
              </a:solidFill>
              <a:latin typeface="微软雅黑" panose="020B0503020204020204" charset="-122"/>
              <a:ea typeface="微软雅黑" panose="020B0503020204020204" charset="-122"/>
            </a:endParaRPr>
          </a:p>
        </p:txBody>
      </p:sp>
      <p:sp>
        <p:nvSpPr>
          <p:cNvPr id="20" name="文本框 19"/>
          <p:cNvSpPr txBox="1"/>
          <p:nvPr>
            <p:custDataLst>
              <p:tags r:id="rId21"/>
            </p:custDataLst>
          </p:nvPr>
        </p:nvSpPr>
        <p:spPr>
          <a:xfrm>
            <a:off x="4874790" y="1817775"/>
            <a:ext cx="665567" cy="707053"/>
          </a:xfrm>
          <a:prstGeom prst="rect">
            <a:avLst/>
          </a:prstGeom>
          <a:noFill/>
        </p:spPr>
        <p:txBody>
          <a:bodyPr wrap="square" lIns="91440" tIns="45720" rIns="91440" bIns="45720">
            <a:normAutofit/>
          </a:bodyPr>
          <a:p>
            <a:pPr algn="ctr">
              <a:lnSpc>
                <a:spcPct val="120000"/>
              </a:lnSpc>
            </a:pPr>
            <a:r>
              <a:rPr lang="en-US" sz="3200" dirty="0">
                <a:solidFill>
                  <a:srgbClr val="000000">
                    <a:lumMod val="65000"/>
                    <a:lumOff val="35000"/>
                  </a:srgbClr>
                </a:solidFill>
                <a:latin typeface="微软雅黑" panose="020B0503020204020204" charset="-122"/>
                <a:ea typeface="微软雅黑" panose="020B0503020204020204" charset="-122"/>
              </a:rPr>
              <a:t>01</a:t>
            </a:r>
            <a:endParaRPr lang="en-US" sz="3200" dirty="0">
              <a:solidFill>
                <a:srgbClr val="000000">
                  <a:lumMod val="65000"/>
                  <a:lumOff val="35000"/>
                </a:srgbClr>
              </a:solidFill>
              <a:latin typeface="微软雅黑" panose="020B0503020204020204" charset="-122"/>
              <a:ea typeface="微软雅黑" panose="020B0503020204020204" charset="-122"/>
            </a:endParaRPr>
          </a:p>
        </p:txBody>
      </p:sp>
      <p:sp>
        <p:nvSpPr>
          <p:cNvPr id="44" name="文本框 43"/>
          <p:cNvSpPr txBox="1"/>
          <p:nvPr>
            <p:custDataLst>
              <p:tags r:id="rId22"/>
            </p:custDataLst>
          </p:nvPr>
        </p:nvSpPr>
        <p:spPr>
          <a:xfrm>
            <a:off x="7588253" y="3116765"/>
            <a:ext cx="665567" cy="707053"/>
          </a:xfrm>
          <a:prstGeom prst="rect">
            <a:avLst/>
          </a:prstGeom>
          <a:noFill/>
        </p:spPr>
        <p:txBody>
          <a:bodyPr wrap="square" lIns="91440" tIns="45720" rIns="91440" bIns="45720">
            <a:normAutofit/>
          </a:bodyPr>
          <a:p>
            <a:pPr>
              <a:lnSpc>
                <a:spcPct val="120000"/>
              </a:lnSpc>
            </a:pPr>
            <a:r>
              <a:rPr lang="en-US" sz="3200">
                <a:solidFill>
                  <a:srgbClr val="000000">
                    <a:lumMod val="65000"/>
                    <a:lumOff val="35000"/>
                  </a:srgbClr>
                </a:solidFill>
                <a:latin typeface="微软雅黑" panose="020B0503020204020204" charset="-122"/>
                <a:ea typeface="微软雅黑" panose="020B0503020204020204" charset="-122"/>
              </a:rPr>
              <a:t>03</a:t>
            </a:r>
            <a:endParaRPr lang="en-US" sz="3200">
              <a:solidFill>
                <a:srgbClr val="000000">
                  <a:lumMod val="65000"/>
                  <a:lumOff val="35000"/>
                </a:srgbClr>
              </a:solidFill>
              <a:latin typeface="微软雅黑" panose="020B0503020204020204" charset="-122"/>
              <a:ea typeface="微软雅黑" panose="020B0503020204020204" charset="-122"/>
            </a:endParaRPr>
          </a:p>
        </p:txBody>
      </p:sp>
      <p:sp>
        <p:nvSpPr>
          <p:cNvPr id="45" name="文本框 44"/>
          <p:cNvSpPr txBox="1"/>
          <p:nvPr>
            <p:custDataLst>
              <p:tags r:id="rId23"/>
            </p:custDataLst>
          </p:nvPr>
        </p:nvSpPr>
        <p:spPr>
          <a:xfrm>
            <a:off x="4188763" y="3116765"/>
            <a:ext cx="665567" cy="707053"/>
          </a:xfrm>
          <a:prstGeom prst="rect">
            <a:avLst/>
          </a:prstGeom>
          <a:noFill/>
        </p:spPr>
        <p:txBody>
          <a:bodyPr wrap="square" lIns="91440" tIns="45720" rIns="91440" bIns="45720">
            <a:normAutofit/>
          </a:bodyPr>
          <a:p>
            <a:pPr>
              <a:lnSpc>
                <a:spcPct val="120000"/>
              </a:lnSpc>
            </a:pPr>
            <a:r>
              <a:rPr lang="en-US" sz="3200">
                <a:solidFill>
                  <a:srgbClr val="000000">
                    <a:lumMod val="65000"/>
                    <a:lumOff val="35000"/>
                  </a:srgbClr>
                </a:solidFill>
                <a:latin typeface="微软雅黑" panose="020B0503020204020204" charset="-122"/>
                <a:ea typeface="微软雅黑" panose="020B0503020204020204" charset="-122"/>
              </a:rPr>
              <a:t>06</a:t>
            </a:r>
            <a:endParaRPr lang="en-US" sz="3200">
              <a:solidFill>
                <a:srgbClr val="000000">
                  <a:lumMod val="65000"/>
                  <a:lumOff val="35000"/>
                </a:srgbClr>
              </a:solidFill>
              <a:latin typeface="微软雅黑" panose="020B0503020204020204" charset="-122"/>
              <a:ea typeface="微软雅黑" panose="020B0503020204020204" charset="-122"/>
            </a:endParaRPr>
          </a:p>
        </p:txBody>
      </p:sp>
      <p:sp>
        <p:nvSpPr>
          <p:cNvPr id="46" name="文本框 45"/>
          <p:cNvSpPr txBox="1"/>
          <p:nvPr>
            <p:custDataLst>
              <p:tags r:id="rId24"/>
            </p:custDataLst>
          </p:nvPr>
        </p:nvSpPr>
        <p:spPr>
          <a:xfrm>
            <a:off x="4982896" y="4557451"/>
            <a:ext cx="665567" cy="707053"/>
          </a:xfrm>
          <a:prstGeom prst="rect">
            <a:avLst/>
          </a:prstGeom>
          <a:noFill/>
        </p:spPr>
        <p:txBody>
          <a:bodyPr wrap="square" lIns="91440" tIns="45720" rIns="91440" bIns="45720">
            <a:normAutofit/>
          </a:bodyPr>
          <a:p>
            <a:pPr>
              <a:lnSpc>
                <a:spcPct val="120000"/>
              </a:lnSpc>
            </a:pPr>
            <a:r>
              <a:rPr lang="en-US" sz="3200">
                <a:solidFill>
                  <a:srgbClr val="000000">
                    <a:lumMod val="65000"/>
                    <a:lumOff val="35000"/>
                  </a:srgbClr>
                </a:solidFill>
                <a:latin typeface="微软雅黑" panose="020B0503020204020204" charset="-122"/>
                <a:ea typeface="微软雅黑" panose="020B0503020204020204" charset="-122"/>
              </a:rPr>
              <a:t>05</a:t>
            </a:r>
            <a:endParaRPr lang="en-US" sz="3200">
              <a:solidFill>
                <a:srgbClr val="000000">
                  <a:lumMod val="65000"/>
                  <a:lumOff val="35000"/>
                </a:srgbClr>
              </a:solidFill>
              <a:latin typeface="微软雅黑" panose="020B0503020204020204" charset="-122"/>
              <a:ea typeface="微软雅黑" panose="020B0503020204020204" charset="-122"/>
            </a:endParaRPr>
          </a:p>
        </p:txBody>
      </p:sp>
      <p:sp>
        <p:nvSpPr>
          <p:cNvPr id="47" name="文本框 46"/>
          <p:cNvSpPr txBox="1"/>
          <p:nvPr>
            <p:custDataLst>
              <p:tags r:id="rId25"/>
            </p:custDataLst>
          </p:nvPr>
        </p:nvSpPr>
        <p:spPr>
          <a:xfrm>
            <a:off x="6788419" y="4557450"/>
            <a:ext cx="665567" cy="707053"/>
          </a:xfrm>
          <a:prstGeom prst="rect">
            <a:avLst/>
          </a:prstGeom>
          <a:noFill/>
        </p:spPr>
        <p:txBody>
          <a:bodyPr wrap="square" lIns="91440" tIns="45720" rIns="91440" bIns="45720">
            <a:normAutofit/>
          </a:bodyPr>
          <a:p>
            <a:pPr>
              <a:lnSpc>
                <a:spcPct val="120000"/>
              </a:lnSpc>
            </a:pPr>
            <a:r>
              <a:rPr lang="en-US" sz="3200">
                <a:solidFill>
                  <a:srgbClr val="000000">
                    <a:lumMod val="65000"/>
                    <a:lumOff val="35000"/>
                  </a:srgbClr>
                </a:solidFill>
                <a:latin typeface="微软雅黑" panose="020B0503020204020204" charset="-122"/>
                <a:ea typeface="微软雅黑" panose="020B0503020204020204" charset="-122"/>
              </a:rPr>
              <a:t>04</a:t>
            </a:r>
            <a:endParaRPr lang="en-US" sz="3200">
              <a:solidFill>
                <a:srgbClr val="000000">
                  <a:lumMod val="65000"/>
                  <a:lumOff val="35000"/>
                </a:srgbClr>
              </a:solidFill>
              <a:latin typeface="微软雅黑" panose="020B0503020204020204" charset="-122"/>
              <a:ea typeface="微软雅黑" panose="020B0503020204020204" charset="-122"/>
            </a:endParaRPr>
          </a:p>
        </p:txBody>
      </p:sp>
      <p:sp>
        <p:nvSpPr>
          <p:cNvPr id="48" name="文本框 47"/>
          <p:cNvSpPr txBox="1"/>
          <p:nvPr>
            <p:custDataLst>
              <p:tags r:id="rId26"/>
            </p:custDataLst>
          </p:nvPr>
        </p:nvSpPr>
        <p:spPr>
          <a:xfrm>
            <a:off x="1711960" y="1529715"/>
            <a:ext cx="2780030" cy="504825"/>
          </a:xfrm>
          <a:prstGeom prst="rect">
            <a:avLst/>
          </a:prstGeom>
          <a:noFill/>
        </p:spPr>
        <p:txBody>
          <a:bodyPr wrap="square" lIns="90000" tIns="46800" rIns="90000" bIns="0" anchor="b" anchorCtr="0"/>
          <a:p>
            <a:pPr algn="l">
              <a:lnSpc>
                <a:spcPct val="120000"/>
              </a:lnSpc>
            </a:pPr>
            <a:r>
              <a:rPr lang="zh-CN" altLang="en-US" b="1" spc="300">
                <a:solidFill>
                  <a:srgbClr val="1F74AD"/>
                </a:solidFill>
                <a:latin typeface="微软雅黑" panose="020B0503020204020204" charset="-122"/>
                <a:ea typeface="微软雅黑" panose="020B0503020204020204" charset="-122"/>
                <a:cs typeface="+mn-ea"/>
              </a:rPr>
              <a:t>（一）封面（标题页）</a:t>
            </a:r>
            <a:endParaRPr lang="zh-CN" altLang="en-US" b="1" spc="300">
              <a:solidFill>
                <a:srgbClr val="1F74AD"/>
              </a:solidFill>
              <a:latin typeface="微软雅黑" panose="020B0503020204020204" charset="-122"/>
              <a:ea typeface="微软雅黑" panose="020B0503020204020204" charset="-122"/>
              <a:cs typeface="+mn-ea"/>
            </a:endParaRPr>
          </a:p>
        </p:txBody>
      </p:sp>
      <p:sp>
        <p:nvSpPr>
          <p:cNvPr id="52" name="文本框 51"/>
          <p:cNvSpPr txBox="1"/>
          <p:nvPr>
            <p:custDataLst>
              <p:tags r:id="rId27"/>
            </p:custDataLst>
          </p:nvPr>
        </p:nvSpPr>
        <p:spPr>
          <a:xfrm>
            <a:off x="7762343" y="1529814"/>
            <a:ext cx="2349380" cy="493894"/>
          </a:xfrm>
          <a:prstGeom prst="rect">
            <a:avLst/>
          </a:prstGeom>
          <a:noFill/>
        </p:spPr>
        <p:txBody>
          <a:bodyPr wrap="square" lIns="90000" tIns="46800" rIns="90000" bIns="0" anchor="b" anchorCtr="0">
            <a:normAutofit/>
          </a:bodyPr>
          <a:p>
            <a:pPr>
              <a:lnSpc>
                <a:spcPct val="120000"/>
              </a:lnSpc>
            </a:pPr>
            <a:r>
              <a:rPr lang="zh-CN" altLang="en-US" b="1" spc="300">
                <a:solidFill>
                  <a:srgbClr val="3498DB">
                    <a:lumMod val="100000"/>
                  </a:srgbClr>
                </a:solidFill>
                <a:latin typeface="微软雅黑" panose="020B0503020204020204" charset="-122"/>
                <a:ea typeface="微软雅黑" panose="020B0503020204020204" charset="-122"/>
                <a:cs typeface="+mn-ea"/>
              </a:rPr>
              <a:t>（二）保密要求</a:t>
            </a:r>
            <a:endParaRPr lang="zh-CN" altLang="en-US" b="1" spc="300">
              <a:solidFill>
                <a:srgbClr val="3498DB">
                  <a:lumMod val="100000"/>
                </a:srgbClr>
              </a:solidFill>
              <a:latin typeface="微软雅黑" panose="020B0503020204020204" charset="-122"/>
              <a:ea typeface="微软雅黑" panose="020B0503020204020204" charset="-122"/>
              <a:cs typeface="+mn-ea"/>
            </a:endParaRPr>
          </a:p>
        </p:txBody>
      </p:sp>
      <p:sp>
        <p:nvSpPr>
          <p:cNvPr id="55" name="文本框 54"/>
          <p:cNvSpPr txBox="1"/>
          <p:nvPr>
            <p:custDataLst>
              <p:tags r:id="rId28"/>
            </p:custDataLst>
          </p:nvPr>
        </p:nvSpPr>
        <p:spPr>
          <a:xfrm>
            <a:off x="7761934" y="4438888"/>
            <a:ext cx="2428546" cy="478756"/>
          </a:xfrm>
          <a:prstGeom prst="rect">
            <a:avLst/>
          </a:prstGeom>
          <a:noFill/>
        </p:spPr>
        <p:txBody>
          <a:bodyPr wrap="square" lIns="90000" tIns="46800" rIns="90000" bIns="0" anchor="b" anchorCtr="0">
            <a:normAutofit/>
          </a:bodyPr>
          <a:p>
            <a:pPr>
              <a:lnSpc>
                <a:spcPct val="120000"/>
              </a:lnSpc>
            </a:pPr>
            <a:r>
              <a:rPr lang="zh-CN" altLang="en-US" b="1" spc="300">
                <a:solidFill>
                  <a:srgbClr val="69A35B"/>
                </a:solidFill>
                <a:latin typeface="微软雅黑" panose="020B0503020204020204" charset="-122"/>
                <a:ea typeface="微软雅黑" panose="020B0503020204020204" charset="-122"/>
                <a:cs typeface="+mn-ea"/>
              </a:rPr>
              <a:t>（四）摘要</a:t>
            </a:r>
            <a:endParaRPr lang="zh-CN" altLang="en-US" b="1" spc="300">
              <a:solidFill>
                <a:srgbClr val="69A35B"/>
              </a:solidFill>
              <a:latin typeface="微软雅黑" panose="020B0503020204020204" charset="-122"/>
              <a:ea typeface="微软雅黑" panose="020B0503020204020204" charset="-122"/>
              <a:cs typeface="+mn-ea"/>
            </a:endParaRPr>
          </a:p>
        </p:txBody>
      </p:sp>
      <p:sp>
        <p:nvSpPr>
          <p:cNvPr id="57" name="文本框 56"/>
          <p:cNvSpPr txBox="1"/>
          <p:nvPr>
            <p:custDataLst>
              <p:tags r:id="rId29"/>
            </p:custDataLst>
          </p:nvPr>
        </p:nvSpPr>
        <p:spPr>
          <a:xfrm>
            <a:off x="2247900" y="4438650"/>
            <a:ext cx="1708150" cy="478790"/>
          </a:xfrm>
          <a:prstGeom prst="rect">
            <a:avLst/>
          </a:prstGeom>
          <a:noFill/>
        </p:spPr>
        <p:txBody>
          <a:bodyPr wrap="square" lIns="90000" tIns="46800" rIns="90000" bIns="0" anchor="b" anchorCtr="0">
            <a:normAutofit/>
          </a:bodyPr>
          <a:p>
            <a:pPr algn="l">
              <a:lnSpc>
                <a:spcPct val="120000"/>
              </a:lnSpc>
            </a:pPr>
            <a:r>
              <a:rPr lang="zh-CN" altLang="en-US" b="1" spc="300">
                <a:solidFill>
                  <a:srgbClr val="9BBB59"/>
                </a:solidFill>
                <a:latin typeface="微软雅黑" panose="020B0503020204020204" charset="-122"/>
                <a:ea typeface="微软雅黑" panose="020B0503020204020204" charset="-122"/>
                <a:cs typeface="+mn-ea"/>
              </a:rPr>
              <a:t>（五）正文</a:t>
            </a:r>
            <a:endParaRPr lang="zh-CN" altLang="en-US" b="1" spc="300">
              <a:solidFill>
                <a:srgbClr val="9BBB59"/>
              </a:solidFill>
              <a:latin typeface="微软雅黑" panose="020B0503020204020204" charset="-122"/>
              <a:ea typeface="微软雅黑" panose="020B0503020204020204" charset="-122"/>
              <a:cs typeface="+mn-ea"/>
            </a:endParaRPr>
          </a:p>
        </p:txBody>
      </p:sp>
      <p:sp>
        <p:nvSpPr>
          <p:cNvPr id="59" name="文本框 58"/>
          <p:cNvSpPr txBox="1"/>
          <p:nvPr>
            <p:custDataLst>
              <p:tags r:id="rId30"/>
            </p:custDataLst>
          </p:nvPr>
        </p:nvSpPr>
        <p:spPr>
          <a:xfrm>
            <a:off x="1808480" y="3116580"/>
            <a:ext cx="1663065" cy="478790"/>
          </a:xfrm>
          <a:prstGeom prst="rect">
            <a:avLst/>
          </a:prstGeom>
          <a:noFill/>
        </p:spPr>
        <p:txBody>
          <a:bodyPr wrap="square" lIns="90000" tIns="46800" rIns="90000" bIns="0" anchor="b" anchorCtr="0">
            <a:normAutofit/>
          </a:bodyPr>
          <a:p>
            <a:pPr algn="l">
              <a:lnSpc>
                <a:spcPct val="120000"/>
              </a:lnSpc>
            </a:pPr>
            <a:r>
              <a:rPr lang="zh-CN" altLang="en-US" b="1" spc="300">
                <a:solidFill>
                  <a:srgbClr val="FFC000"/>
                </a:solidFill>
                <a:latin typeface="微软雅黑" panose="020B0503020204020204" charset="-122"/>
                <a:ea typeface="微软雅黑" panose="020B0503020204020204" charset="-122"/>
                <a:cs typeface="+mn-ea"/>
              </a:rPr>
              <a:t>（六）附录</a:t>
            </a:r>
            <a:endParaRPr lang="zh-CN" altLang="en-US" b="1" spc="300">
              <a:solidFill>
                <a:srgbClr val="FFC000"/>
              </a:solidFill>
              <a:latin typeface="微软雅黑" panose="020B0503020204020204" charset="-122"/>
              <a:ea typeface="微软雅黑" panose="020B0503020204020204" charset="-122"/>
              <a:cs typeface="+mn-ea"/>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a:spLocks noChangeArrowheads="1"/>
          </p:cNvSpPr>
          <p:nvPr/>
        </p:nvSpPr>
        <p:spPr bwMode="auto">
          <a:xfrm>
            <a:off x="1162986" y="415924"/>
            <a:ext cx="4400226" cy="50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1">
              <a:defRPr/>
            </a:pPr>
            <a:r>
              <a:rPr kumimoji="0" sz="2665" i="0" u="none" strike="noStrike" cap="none" spc="0" normalizeH="0" baseline="0" dirty="0">
                <a:solidFill>
                  <a:schemeClr val="tx2">
                    <a:lumMod val="75000"/>
                  </a:schemeClr>
                </a:solidFill>
                <a:cs typeface="+mn-ea"/>
                <a:sym typeface="+mn-lt"/>
              </a:rPr>
              <a:t>三、创业计划书的基本内容</a:t>
            </a:r>
            <a:endParaRPr kumimoji="0" lang="zh-CN" altLang="en-US" sz="2665" i="0" u="none" strike="noStrike" kern="1200" cap="none" spc="0" normalizeH="0" baseline="0" noProof="0" dirty="0">
              <a:ln>
                <a:noFill/>
              </a:ln>
              <a:solidFill>
                <a:schemeClr val="tx2">
                  <a:lumMod val="75000"/>
                </a:schemeClr>
              </a:solidFill>
              <a:effectLst/>
              <a:uLnTx/>
              <a:uFillTx/>
              <a:cs typeface="+mn-ea"/>
              <a:sym typeface="+mn-lt"/>
            </a:endParaRPr>
          </a:p>
        </p:txBody>
      </p:sp>
      <p:grpSp>
        <p:nvGrpSpPr>
          <p:cNvPr id="5" name="组合 4"/>
          <p:cNvGrpSpPr/>
          <p:nvPr/>
        </p:nvGrpSpPr>
        <p:grpSpPr>
          <a:xfrm>
            <a:off x="446185" y="415924"/>
            <a:ext cx="644977" cy="502766"/>
            <a:chOff x="8418286" y="1219200"/>
            <a:chExt cx="1368552" cy="1066800"/>
          </a:xfrm>
        </p:grpSpPr>
        <p:sp>
          <p:nvSpPr>
            <p:cNvPr id="3" name="平行四边形 2"/>
            <p:cNvSpPr/>
            <p:nvPr/>
          </p:nvSpPr>
          <p:spPr>
            <a:xfrm>
              <a:off x="8418286" y="1219200"/>
              <a:ext cx="1216152" cy="914400"/>
            </a:xfrm>
            <a:prstGeom prst="parallelogram">
              <a:avLst/>
            </a:prstGeom>
            <a:solidFill>
              <a:schemeClr val="tx2"/>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平行四边形 3"/>
            <p:cNvSpPr/>
            <p:nvPr/>
          </p:nvSpPr>
          <p:spPr>
            <a:xfrm>
              <a:off x="8570686" y="1371600"/>
              <a:ext cx="1216152" cy="914400"/>
            </a:xfrm>
            <a:prstGeom prst="parallelogram">
              <a:avLst/>
            </a:prstGeom>
            <a:solidFill>
              <a:srgbClr val="006699"/>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4" name="文本框 19"/>
          <p:cNvSpPr txBox="1"/>
          <p:nvPr/>
        </p:nvSpPr>
        <p:spPr>
          <a:xfrm>
            <a:off x="1423670" y="3128010"/>
            <a:ext cx="2110740" cy="304609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fontAlgn="auto">
              <a:lnSpc>
                <a:spcPct val="150000"/>
              </a:lnSpc>
            </a:pPr>
            <a:r>
              <a:rPr sz="1600" dirty="0">
                <a:solidFill>
                  <a:schemeClr val="tx2"/>
                </a:solidFill>
                <a:cs typeface="+mn-ea"/>
                <a:sym typeface="+mn-lt"/>
              </a:rPr>
              <a:t>计划摘要列在创业计划书的最前面，它是创业计划书的精华。计划摘要涵盖了计划的要点，以求一目了然，使读者能在最短的时间内评审计划并做出判断。</a:t>
            </a:r>
            <a:endParaRPr lang="zh-CN" altLang="en-US" sz="1600" dirty="0">
              <a:solidFill>
                <a:schemeClr val="tx2"/>
              </a:solidFill>
              <a:cs typeface="+mn-ea"/>
              <a:sym typeface="+mn-lt"/>
            </a:endParaRPr>
          </a:p>
        </p:txBody>
      </p:sp>
      <p:sp>
        <p:nvSpPr>
          <p:cNvPr id="16" name="文本框 19"/>
          <p:cNvSpPr txBox="1"/>
          <p:nvPr/>
        </p:nvSpPr>
        <p:spPr>
          <a:xfrm>
            <a:off x="3750945" y="3242310"/>
            <a:ext cx="2110105" cy="267652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lnSpc>
                <a:spcPct val="150000"/>
              </a:lnSpc>
            </a:pPr>
            <a:r>
              <a:rPr sz="1600" dirty="0">
                <a:solidFill>
                  <a:schemeClr val="tx2"/>
                </a:solidFill>
                <a:cs typeface="+mn-ea"/>
                <a:sym typeface="+mn-lt"/>
              </a:rPr>
              <a:t>在进行投资项目评估时，投资人最关心的问题之一就是风险企业的产品、技术或服务能否以及在多大程度上解决现实生活中的问题</a:t>
            </a:r>
            <a:r>
              <a:rPr lang="zh-CN" sz="1600" dirty="0">
                <a:solidFill>
                  <a:schemeClr val="tx2"/>
                </a:solidFill>
                <a:cs typeface="+mn-ea"/>
                <a:sym typeface="+mn-lt"/>
              </a:rPr>
              <a:t>。</a:t>
            </a:r>
            <a:endParaRPr lang="zh-CN" sz="1600" dirty="0">
              <a:solidFill>
                <a:schemeClr val="tx2"/>
              </a:solidFill>
              <a:cs typeface="+mn-ea"/>
              <a:sym typeface="+mn-lt"/>
            </a:endParaRPr>
          </a:p>
        </p:txBody>
      </p:sp>
      <p:sp>
        <p:nvSpPr>
          <p:cNvPr id="18" name="文本框 19"/>
          <p:cNvSpPr txBox="1"/>
          <p:nvPr/>
        </p:nvSpPr>
        <p:spPr>
          <a:xfrm>
            <a:off x="6224270" y="3347720"/>
            <a:ext cx="2040890" cy="193802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lnSpc>
                <a:spcPct val="150000"/>
              </a:lnSpc>
            </a:pPr>
            <a:r>
              <a:rPr sz="1600" dirty="0">
                <a:solidFill>
                  <a:schemeClr val="tx2"/>
                </a:solidFill>
                <a:cs typeface="+mn-ea"/>
                <a:sym typeface="+mn-lt"/>
              </a:rPr>
              <a:t>一个企业必须要具备负责产品设计与开发、市场营销、生产作业管理、企业理财等方面的专门人才。</a:t>
            </a:r>
            <a:endParaRPr lang="zh-CN" altLang="en-US" sz="1600" dirty="0">
              <a:solidFill>
                <a:schemeClr val="tx2"/>
              </a:solidFill>
              <a:cs typeface="+mn-ea"/>
              <a:sym typeface="+mn-lt"/>
            </a:endParaRPr>
          </a:p>
        </p:txBody>
      </p:sp>
      <p:sp>
        <p:nvSpPr>
          <p:cNvPr id="20" name="文本框 19"/>
          <p:cNvSpPr txBox="1"/>
          <p:nvPr/>
        </p:nvSpPr>
        <p:spPr>
          <a:xfrm>
            <a:off x="8571865" y="3347720"/>
            <a:ext cx="2110105" cy="267652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lnSpc>
                <a:spcPct val="150000"/>
              </a:lnSpc>
            </a:pPr>
            <a:r>
              <a:rPr sz="1600" dirty="0">
                <a:solidFill>
                  <a:schemeClr val="tx2"/>
                </a:solidFill>
                <a:cs typeface="+mn-ea"/>
                <a:sym typeface="+mn-lt"/>
              </a:rPr>
              <a:t>如果预测的结果并不乐观，或者预测的可信度让人怀疑，那么投资者就要承担更大的风险，这对多数风险投资家来说都是不可接受的。</a:t>
            </a:r>
            <a:endParaRPr lang="zh-CN" altLang="en-US" sz="1600" dirty="0">
              <a:solidFill>
                <a:schemeClr val="tx2"/>
              </a:solidFill>
              <a:cs typeface="+mn-ea"/>
              <a:sym typeface="+mn-lt"/>
            </a:endParaRPr>
          </a:p>
        </p:txBody>
      </p:sp>
      <p:sp>
        <p:nvSpPr>
          <p:cNvPr id="22" name="矩形 21"/>
          <p:cNvSpPr/>
          <p:nvPr/>
        </p:nvSpPr>
        <p:spPr>
          <a:xfrm>
            <a:off x="1423670" y="2706370"/>
            <a:ext cx="2110740" cy="3576955"/>
          </a:xfrm>
          <a:prstGeom prst="rect">
            <a:avLst/>
          </a:prstGeom>
          <a:noFill/>
          <a:ln>
            <a:solidFill>
              <a:srgbClr val="006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75000"/>
                  <a:lumOff val="25000"/>
                </a:schemeClr>
              </a:solidFill>
              <a:cs typeface="+mn-ea"/>
              <a:sym typeface="+mn-lt"/>
            </a:endParaRPr>
          </a:p>
        </p:txBody>
      </p:sp>
      <p:sp>
        <p:nvSpPr>
          <p:cNvPr id="23" name="矩形 22"/>
          <p:cNvSpPr/>
          <p:nvPr/>
        </p:nvSpPr>
        <p:spPr>
          <a:xfrm>
            <a:off x="3750310" y="2706370"/>
            <a:ext cx="2110740" cy="3576955"/>
          </a:xfrm>
          <a:prstGeom prst="rect">
            <a:avLst/>
          </a:prstGeom>
          <a:noFill/>
          <a:ln>
            <a:solidFill>
              <a:srgbClr val="006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75000"/>
                  <a:lumOff val="25000"/>
                </a:schemeClr>
              </a:solidFill>
              <a:cs typeface="+mn-ea"/>
              <a:sym typeface="+mn-lt"/>
            </a:endParaRPr>
          </a:p>
        </p:txBody>
      </p:sp>
      <p:sp>
        <p:nvSpPr>
          <p:cNvPr id="24" name="矩形 23"/>
          <p:cNvSpPr/>
          <p:nvPr/>
        </p:nvSpPr>
        <p:spPr>
          <a:xfrm>
            <a:off x="6154420" y="2708910"/>
            <a:ext cx="2110740" cy="3574415"/>
          </a:xfrm>
          <a:prstGeom prst="rect">
            <a:avLst/>
          </a:prstGeom>
          <a:noFill/>
          <a:ln>
            <a:solidFill>
              <a:srgbClr val="006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75000"/>
                  <a:lumOff val="25000"/>
                </a:schemeClr>
              </a:solidFill>
              <a:cs typeface="+mn-ea"/>
              <a:sym typeface="+mn-lt"/>
            </a:endParaRPr>
          </a:p>
        </p:txBody>
      </p:sp>
      <p:sp>
        <p:nvSpPr>
          <p:cNvPr id="25" name="矩形 24"/>
          <p:cNvSpPr/>
          <p:nvPr/>
        </p:nvSpPr>
        <p:spPr>
          <a:xfrm>
            <a:off x="8571865" y="2708910"/>
            <a:ext cx="2110740" cy="3574415"/>
          </a:xfrm>
          <a:prstGeom prst="rect">
            <a:avLst/>
          </a:prstGeom>
          <a:noFill/>
          <a:ln>
            <a:solidFill>
              <a:srgbClr val="006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75000"/>
                  <a:lumOff val="25000"/>
                </a:schemeClr>
              </a:solidFill>
              <a:cs typeface="+mn-ea"/>
              <a:sym typeface="+mn-lt"/>
            </a:endParaRPr>
          </a:p>
        </p:txBody>
      </p:sp>
      <p:sp>
        <p:nvSpPr>
          <p:cNvPr id="26" name="矩形 25"/>
          <p:cNvSpPr/>
          <p:nvPr/>
        </p:nvSpPr>
        <p:spPr>
          <a:xfrm>
            <a:off x="1465929" y="1300410"/>
            <a:ext cx="9258871" cy="779780"/>
          </a:xfrm>
          <a:prstGeom prst="rect">
            <a:avLst/>
          </a:prstGeom>
        </p:spPr>
        <p:txBody>
          <a:bodyPr wrap="square">
            <a:spAutoFit/>
          </a:bodyPr>
          <a:lstStyle/>
          <a:p>
            <a:pPr algn="l">
              <a:lnSpc>
                <a:spcPct val="140000"/>
              </a:lnSpc>
            </a:pPr>
            <a:r>
              <a:rPr lang="zh-CN" altLang="en-US" sz="1600" b="1" i="0" dirty="0">
                <a:solidFill>
                  <a:schemeClr val="tx2"/>
                </a:solidFill>
                <a:effectLst/>
                <a:cs typeface="+mn-ea"/>
                <a:sym typeface="+mn-lt"/>
              </a:rPr>
              <a:t>尽管任何一个新公司的创业计划都应该是独一无二的，但是不同公司的创业计划中包含有共同的要素，这也就是创业计划的基本内容。从主流的创业计划来看，它通常包括以下几个方面。</a:t>
            </a:r>
            <a:endParaRPr lang="zh-CN" altLang="en-US" sz="1600" b="1" i="0" dirty="0">
              <a:solidFill>
                <a:schemeClr val="tx2"/>
              </a:solidFill>
              <a:effectLst/>
              <a:cs typeface="+mn-ea"/>
              <a:sym typeface="+mn-lt"/>
            </a:endParaRPr>
          </a:p>
        </p:txBody>
      </p:sp>
      <p:sp>
        <p:nvSpPr>
          <p:cNvPr id="27" name="矩形: 圆角 26"/>
          <p:cNvSpPr/>
          <p:nvPr/>
        </p:nvSpPr>
        <p:spPr>
          <a:xfrm>
            <a:off x="1570990" y="2496820"/>
            <a:ext cx="1851025" cy="644525"/>
          </a:xfrm>
          <a:prstGeom prst="roundRect">
            <a:avLst/>
          </a:prstGeom>
          <a:solidFill>
            <a:srgbClr val="0066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dirty="0">
                <a:cs typeface="+mn-ea"/>
                <a:sym typeface="+mn-lt"/>
              </a:rPr>
              <a:t>（一）计划摘要</a:t>
            </a:r>
            <a:endParaRPr lang="zh-CN" altLang="en-US" dirty="0">
              <a:cs typeface="+mn-ea"/>
              <a:sym typeface="+mn-lt"/>
            </a:endParaRPr>
          </a:p>
        </p:txBody>
      </p:sp>
      <p:sp>
        <p:nvSpPr>
          <p:cNvPr id="28" name="矩形: 圆角 27"/>
          <p:cNvSpPr/>
          <p:nvPr/>
        </p:nvSpPr>
        <p:spPr>
          <a:xfrm>
            <a:off x="6322060" y="2496820"/>
            <a:ext cx="1732915" cy="644525"/>
          </a:xfrm>
          <a:prstGeom prst="roundRect">
            <a:avLst/>
          </a:prstGeom>
          <a:solidFill>
            <a:srgbClr val="0066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dirty="0">
                <a:cs typeface="+mn-ea"/>
                <a:sym typeface="+mn-lt"/>
              </a:rPr>
              <a:t>（三）人员及组织结构</a:t>
            </a:r>
            <a:endParaRPr lang="zh-CN" altLang="en-US" dirty="0">
              <a:cs typeface="+mn-ea"/>
              <a:sym typeface="+mn-lt"/>
            </a:endParaRPr>
          </a:p>
        </p:txBody>
      </p:sp>
      <p:sp>
        <p:nvSpPr>
          <p:cNvPr id="29" name="矩形: 圆角 28"/>
          <p:cNvSpPr/>
          <p:nvPr/>
        </p:nvSpPr>
        <p:spPr>
          <a:xfrm>
            <a:off x="3921125" y="2496820"/>
            <a:ext cx="1732915" cy="644525"/>
          </a:xfrm>
          <a:prstGeom prst="roundRect">
            <a:avLst/>
          </a:prstGeom>
          <a:solidFill>
            <a:srgbClr val="0066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dirty="0">
                <a:cs typeface="+mn-ea"/>
                <a:sym typeface="+mn-lt"/>
              </a:rPr>
              <a:t>（二）产品 / 服务介绍</a:t>
            </a:r>
            <a:endParaRPr lang="zh-CN" altLang="en-US" dirty="0">
              <a:cs typeface="+mn-ea"/>
              <a:sym typeface="+mn-lt"/>
            </a:endParaRPr>
          </a:p>
        </p:txBody>
      </p:sp>
      <p:sp>
        <p:nvSpPr>
          <p:cNvPr id="30" name="矩形: 圆角 29"/>
          <p:cNvSpPr/>
          <p:nvPr/>
        </p:nvSpPr>
        <p:spPr>
          <a:xfrm>
            <a:off x="8710295" y="2483485"/>
            <a:ext cx="1878330" cy="644525"/>
          </a:xfrm>
          <a:prstGeom prst="roundRect">
            <a:avLst/>
          </a:prstGeom>
          <a:solidFill>
            <a:srgbClr val="0066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dirty="0">
                <a:cs typeface="+mn-ea"/>
                <a:sym typeface="+mn-lt"/>
              </a:rPr>
              <a:t>（四）市场预测</a:t>
            </a:r>
            <a:endParaRPr lang="zh-CN" altLang="en-US" dirty="0">
              <a:cs typeface="+mn-ea"/>
              <a:sym typeface="+mn-lt"/>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a:spLocks noChangeArrowheads="1"/>
          </p:cNvSpPr>
          <p:nvPr/>
        </p:nvSpPr>
        <p:spPr bwMode="auto">
          <a:xfrm>
            <a:off x="1162986" y="415924"/>
            <a:ext cx="4400226" cy="50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1">
              <a:defRPr/>
            </a:pPr>
            <a:r>
              <a:rPr kumimoji="0" sz="2665" i="0" u="none" strike="noStrike" cap="none" spc="0" normalizeH="0" baseline="0" dirty="0">
                <a:solidFill>
                  <a:schemeClr val="tx2">
                    <a:lumMod val="75000"/>
                  </a:schemeClr>
                </a:solidFill>
                <a:cs typeface="+mn-ea"/>
                <a:sym typeface="+mn-lt"/>
              </a:rPr>
              <a:t>三、创业计划书的基本内容</a:t>
            </a:r>
            <a:endParaRPr kumimoji="0" lang="zh-CN" altLang="en-US" sz="2665" i="0" u="none" strike="noStrike" kern="1200" cap="none" spc="0" normalizeH="0" baseline="0" noProof="0" dirty="0">
              <a:ln>
                <a:noFill/>
              </a:ln>
              <a:solidFill>
                <a:schemeClr val="tx2">
                  <a:lumMod val="75000"/>
                </a:schemeClr>
              </a:solidFill>
              <a:effectLst/>
              <a:uLnTx/>
              <a:uFillTx/>
              <a:cs typeface="+mn-ea"/>
              <a:sym typeface="+mn-lt"/>
            </a:endParaRPr>
          </a:p>
        </p:txBody>
      </p:sp>
      <p:grpSp>
        <p:nvGrpSpPr>
          <p:cNvPr id="5" name="组合 4"/>
          <p:cNvGrpSpPr/>
          <p:nvPr/>
        </p:nvGrpSpPr>
        <p:grpSpPr>
          <a:xfrm>
            <a:off x="446185" y="415924"/>
            <a:ext cx="644977" cy="502766"/>
            <a:chOff x="8418286" y="1219200"/>
            <a:chExt cx="1368552" cy="1066800"/>
          </a:xfrm>
        </p:grpSpPr>
        <p:sp>
          <p:nvSpPr>
            <p:cNvPr id="3" name="平行四边形 2"/>
            <p:cNvSpPr/>
            <p:nvPr/>
          </p:nvSpPr>
          <p:spPr>
            <a:xfrm>
              <a:off x="8418286" y="1219200"/>
              <a:ext cx="1216152" cy="914400"/>
            </a:xfrm>
            <a:prstGeom prst="parallelogram">
              <a:avLst/>
            </a:prstGeom>
            <a:solidFill>
              <a:schemeClr val="tx2"/>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平行四边形 3"/>
            <p:cNvSpPr/>
            <p:nvPr/>
          </p:nvSpPr>
          <p:spPr>
            <a:xfrm>
              <a:off x="8570686" y="1371600"/>
              <a:ext cx="1216152" cy="914400"/>
            </a:xfrm>
            <a:prstGeom prst="parallelogram">
              <a:avLst/>
            </a:prstGeom>
            <a:solidFill>
              <a:srgbClr val="006699"/>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4" name="文本框 19"/>
          <p:cNvSpPr txBox="1"/>
          <p:nvPr/>
        </p:nvSpPr>
        <p:spPr>
          <a:xfrm>
            <a:off x="2617470" y="2845435"/>
            <a:ext cx="2210435" cy="267652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fontAlgn="auto">
              <a:lnSpc>
                <a:spcPct val="150000"/>
              </a:lnSpc>
            </a:pPr>
            <a:r>
              <a:rPr sz="1600" dirty="0">
                <a:solidFill>
                  <a:schemeClr val="tx2"/>
                </a:solidFill>
                <a:cs typeface="+mn-ea"/>
                <a:sym typeface="+mn-lt"/>
              </a:rPr>
              <a:t>（1）消费者的特点。</a:t>
            </a:r>
            <a:endParaRPr sz="1600" dirty="0">
              <a:solidFill>
                <a:schemeClr val="tx2"/>
              </a:solidFill>
              <a:cs typeface="+mn-ea"/>
              <a:sym typeface="+mn-lt"/>
            </a:endParaRPr>
          </a:p>
          <a:p>
            <a:pPr algn="just" fontAlgn="auto">
              <a:lnSpc>
                <a:spcPct val="150000"/>
              </a:lnSpc>
            </a:pPr>
            <a:r>
              <a:rPr sz="1600" dirty="0">
                <a:solidFill>
                  <a:schemeClr val="tx2"/>
                </a:solidFill>
                <a:cs typeface="+mn-ea"/>
                <a:sym typeface="+mn-lt"/>
              </a:rPr>
              <a:t>（2）产品的特性。</a:t>
            </a:r>
            <a:endParaRPr sz="1600" dirty="0">
              <a:solidFill>
                <a:schemeClr val="tx2"/>
              </a:solidFill>
              <a:cs typeface="+mn-ea"/>
              <a:sym typeface="+mn-lt"/>
            </a:endParaRPr>
          </a:p>
          <a:p>
            <a:pPr algn="just" fontAlgn="auto">
              <a:lnSpc>
                <a:spcPct val="150000"/>
              </a:lnSpc>
            </a:pPr>
            <a:r>
              <a:rPr sz="1600" dirty="0">
                <a:solidFill>
                  <a:schemeClr val="tx2"/>
                </a:solidFill>
                <a:cs typeface="+mn-ea"/>
                <a:sym typeface="+mn-lt"/>
              </a:rPr>
              <a:t>（3）企业自身的状况。</a:t>
            </a:r>
            <a:endParaRPr sz="1600" dirty="0">
              <a:solidFill>
                <a:schemeClr val="tx2"/>
              </a:solidFill>
              <a:cs typeface="+mn-ea"/>
              <a:sym typeface="+mn-lt"/>
            </a:endParaRPr>
          </a:p>
          <a:p>
            <a:pPr algn="just" fontAlgn="auto">
              <a:lnSpc>
                <a:spcPct val="150000"/>
              </a:lnSpc>
            </a:pPr>
            <a:r>
              <a:rPr sz="1600" dirty="0">
                <a:solidFill>
                  <a:schemeClr val="tx2"/>
                </a:solidFill>
                <a:cs typeface="+mn-ea"/>
                <a:sym typeface="+mn-lt"/>
              </a:rPr>
              <a:t>（4）市场环境方面的因素。最终影响营销策略的则是营销成本和营销效益因素。</a:t>
            </a:r>
            <a:endParaRPr lang="zh-CN" altLang="en-US" sz="1600" dirty="0">
              <a:solidFill>
                <a:schemeClr val="tx2"/>
              </a:solidFill>
              <a:cs typeface="+mn-ea"/>
              <a:sym typeface="+mn-lt"/>
            </a:endParaRPr>
          </a:p>
        </p:txBody>
      </p:sp>
      <p:sp>
        <p:nvSpPr>
          <p:cNvPr id="16" name="文本框 19"/>
          <p:cNvSpPr txBox="1"/>
          <p:nvPr/>
        </p:nvSpPr>
        <p:spPr>
          <a:xfrm>
            <a:off x="5044440" y="2959735"/>
            <a:ext cx="2110105" cy="304609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lnSpc>
                <a:spcPct val="150000"/>
              </a:lnSpc>
            </a:pPr>
            <a:r>
              <a:rPr sz="1600" dirty="0">
                <a:solidFill>
                  <a:schemeClr val="tx2"/>
                </a:solidFill>
                <a:cs typeface="+mn-ea"/>
                <a:sym typeface="+mn-lt"/>
              </a:rPr>
              <a:t>创业计划书中的生产制造计划应包括以下内容：产品制造和技术设备现状；新产品</a:t>
            </a:r>
            <a:endParaRPr sz="1600" dirty="0">
              <a:solidFill>
                <a:schemeClr val="tx2"/>
              </a:solidFill>
              <a:cs typeface="+mn-ea"/>
              <a:sym typeface="+mn-lt"/>
            </a:endParaRPr>
          </a:p>
          <a:p>
            <a:pPr fontAlgn="auto">
              <a:lnSpc>
                <a:spcPct val="150000"/>
              </a:lnSpc>
            </a:pPr>
            <a:r>
              <a:rPr sz="1600" dirty="0">
                <a:solidFill>
                  <a:schemeClr val="tx2"/>
                </a:solidFill>
                <a:cs typeface="+mn-ea"/>
                <a:sym typeface="+mn-lt"/>
              </a:rPr>
              <a:t>投产计划；技术提升和设备更新的要求；质量控制和质量改进计划。</a:t>
            </a:r>
            <a:endParaRPr lang="zh-CN" sz="1600" dirty="0">
              <a:solidFill>
                <a:schemeClr val="tx2"/>
              </a:solidFill>
              <a:cs typeface="+mn-ea"/>
              <a:sym typeface="+mn-lt"/>
            </a:endParaRPr>
          </a:p>
        </p:txBody>
      </p:sp>
      <p:sp>
        <p:nvSpPr>
          <p:cNvPr id="18" name="文本框 19"/>
          <p:cNvSpPr txBox="1"/>
          <p:nvPr/>
        </p:nvSpPr>
        <p:spPr>
          <a:xfrm>
            <a:off x="7517765" y="3065145"/>
            <a:ext cx="2040890" cy="193802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lnSpc>
                <a:spcPct val="150000"/>
              </a:lnSpc>
            </a:pPr>
            <a:r>
              <a:rPr sz="1600" dirty="0">
                <a:solidFill>
                  <a:schemeClr val="tx2"/>
                </a:solidFill>
                <a:cs typeface="+mn-ea"/>
                <a:sym typeface="+mn-lt"/>
              </a:rPr>
              <a:t>财务规划需要花费较多的精力来做具体分析，其中就包括现金流量表、资产负债表</a:t>
            </a:r>
            <a:endParaRPr sz="1600" dirty="0">
              <a:solidFill>
                <a:schemeClr val="tx2"/>
              </a:solidFill>
              <a:cs typeface="+mn-ea"/>
              <a:sym typeface="+mn-lt"/>
            </a:endParaRPr>
          </a:p>
          <a:p>
            <a:pPr fontAlgn="auto">
              <a:lnSpc>
                <a:spcPct val="150000"/>
              </a:lnSpc>
            </a:pPr>
            <a:r>
              <a:rPr sz="1600" dirty="0">
                <a:solidFill>
                  <a:schemeClr val="tx2"/>
                </a:solidFill>
                <a:cs typeface="+mn-ea"/>
                <a:sym typeface="+mn-lt"/>
              </a:rPr>
              <a:t>以及损益表。</a:t>
            </a:r>
            <a:endParaRPr lang="zh-CN" altLang="en-US" sz="1600" dirty="0">
              <a:solidFill>
                <a:schemeClr val="tx2"/>
              </a:solidFill>
              <a:cs typeface="+mn-ea"/>
              <a:sym typeface="+mn-lt"/>
            </a:endParaRPr>
          </a:p>
        </p:txBody>
      </p:sp>
      <p:sp>
        <p:nvSpPr>
          <p:cNvPr id="22" name="矩形 21"/>
          <p:cNvSpPr/>
          <p:nvPr/>
        </p:nvSpPr>
        <p:spPr>
          <a:xfrm>
            <a:off x="2617470" y="2423795"/>
            <a:ext cx="2210435" cy="3576955"/>
          </a:xfrm>
          <a:prstGeom prst="rect">
            <a:avLst/>
          </a:prstGeom>
          <a:noFill/>
          <a:ln>
            <a:solidFill>
              <a:srgbClr val="006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75000"/>
                  <a:lumOff val="25000"/>
                </a:schemeClr>
              </a:solidFill>
              <a:cs typeface="+mn-ea"/>
              <a:sym typeface="+mn-lt"/>
            </a:endParaRPr>
          </a:p>
        </p:txBody>
      </p:sp>
      <p:sp>
        <p:nvSpPr>
          <p:cNvPr id="23" name="矩形 22"/>
          <p:cNvSpPr/>
          <p:nvPr/>
        </p:nvSpPr>
        <p:spPr>
          <a:xfrm>
            <a:off x="5043805" y="2423795"/>
            <a:ext cx="2110740" cy="3576955"/>
          </a:xfrm>
          <a:prstGeom prst="rect">
            <a:avLst/>
          </a:prstGeom>
          <a:noFill/>
          <a:ln>
            <a:solidFill>
              <a:srgbClr val="006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75000"/>
                  <a:lumOff val="25000"/>
                </a:schemeClr>
              </a:solidFill>
              <a:cs typeface="+mn-ea"/>
              <a:sym typeface="+mn-lt"/>
            </a:endParaRPr>
          </a:p>
        </p:txBody>
      </p:sp>
      <p:sp>
        <p:nvSpPr>
          <p:cNvPr id="24" name="矩形 23"/>
          <p:cNvSpPr/>
          <p:nvPr/>
        </p:nvSpPr>
        <p:spPr>
          <a:xfrm>
            <a:off x="7447915" y="2426335"/>
            <a:ext cx="2110740" cy="3574415"/>
          </a:xfrm>
          <a:prstGeom prst="rect">
            <a:avLst/>
          </a:prstGeom>
          <a:noFill/>
          <a:ln>
            <a:solidFill>
              <a:srgbClr val="006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75000"/>
                  <a:lumOff val="25000"/>
                </a:schemeClr>
              </a:solidFill>
              <a:cs typeface="+mn-ea"/>
              <a:sym typeface="+mn-lt"/>
            </a:endParaRPr>
          </a:p>
        </p:txBody>
      </p:sp>
      <p:sp>
        <p:nvSpPr>
          <p:cNvPr id="26" name="矩形 25"/>
          <p:cNvSpPr/>
          <p:nvPr/>
        </p:nvSpPr>
        <p:spPr>
          <a:xfrm>
            <a:off x="1465929" y="1300410"/>
            <a:ext cx="9258871" cy="779780"/>
          </a:xfrm>
          <a:prstGeom prst="rect">
            <a:avLst/>
          </a:prstGeom>
        </p:spPr>
        <p:txBody>
          <a:bodyPr wrap="square">
            <a:spAutoFit/>
          </a:bodyPr>
          <a:lstStyle/>
          <a:p>
            <a:pPr algn="l">
              <a:lnSpc>
                <a:spcPct val="140000"/>
              </a:lnSpc>
            </a:pPr>
            <a:r>
              <a:rPr lang="zh-CN" altLang="en-US" sz="1600" b="1" i="0" dirty="0">
                <a:solidFill>
                  <a:schemeClr val="tx2"/>
                </a:solidFill>
                <a:effectLst/>
                <a:cs typeface="+mn-ea"/>
                <a:sym typeface="+mn-lt"/>
              </a:rPr>
              <a:t>尽管任何一个新公司的创业计划都应该是独一无二的，但是不同公司的创业计划中包含有共同的要素，这也就是创业计划的基本内容。从主流的创业计划来看，它通常包括以下几个方面。</a:t>
            </a:r>
            <a:endParaRPr lang="zh-CN" altLang="en-US" sz="1600" b="1" i="0" dirty="0">
              <a:solidFill>
                <a:schemeClr val="tx2"/>
              </a:solidFill>
              <a:effectLst/>
              <a:cs typeface="+mn-ea"/>
              <a:sym typeface="+mn-lt"/>
            </a:endParaRPr>
          </a:p>
        </p:txBody>
      </p:sp>
      <p:sp>
        <p:nvSpPr>
          <p:cNvPr id="27" name="矩形: 圆角 26"/>
          <p:cNvSpPr/>
          <p:nvPr/>
        </p:nvSpPr>
        <p:spPr>
          <a:xfrm>
            <a:off x="2864485" y="2214245"/>
            <a:ext cx="1851025" cy="644525"/>
          </a:xfrm>
          <a:prstGeom prst="round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dirty="0">
                <a:cs typeface="+mn-ea"/>
                <a:sym typeface="+mn-lt"/>
              </a:rPr>
              <a:t>（五）营销策略</a:t>
            </a:r>
            <a:endParaRPr lang="zh-CN" altLang="en-US" dirty="0">
              <a:cs typeface="+mn-ea"/>
              <a:sym typeface="+mn-lt"/>
            </a:endParaRPr>
          </a:p>
        </p:txBody>
      </p:sp>
      <p:sp>
        <p:nvSpPr>
          <p:cNvPr id="28" name="矩形: 圆角 27"/>
          <p:cNvSpPr/>
          <p:nvPr/>
        </p:nvSpPr>
        <p:spPr>
          <a:xfrm>
            <a:off x="7517765" y="2214245"/>
            <a:ext cx="1984375" cy="644525"/>
          </a:xfrm>
          <a:prstGeom prst="round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dirty="0">
                <a:cs typeface="+mn-ea"/>
                <a:sym typeface="+mn-lt"/>
              </a:rPr>
              <a:t>（七）财务规划</a:t>
            </a:r>
            <a:endParaRPr lang="zh-CN" altLang="en-US" dirty="0">
              <a:cs typeface="+mn-ea"/>
              <a:sym typeface="+mn-lt"/>
            </a:endParaRPr>
          </a:p>
        </p:txBody>
      </p:sp>
      <p:sp>
        <p:nvSpPr>
          <p:cNvPr id="29" name="矩形: 圆角 28"/>
          <p:cNvSpPr/>
          <p:nvPr/>
        </p:nvSpPr>
        <p:spPr>
          <a:xfrm>
            <a:off x="5103495" y="2214245"/>
            <a:ext cx="1957070" cy="644525"/>
          </a:xfrm>
          <a:prstGeom prst="round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dirty="0">
                <a:cs typeface="+mn-ea"/>
                <a:sym typeface="+mn-lt"/>
              </a:rPr>
              <a:t>（六）制造计划</a:t>
            </a:r>
            <a:endParaRPr lang="zh-CN" altLang="en-US" dirty="0">
              <a:cs typeface="+mn-ea"/>
              <a:sym typeface="+mn-l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285618" y="211761"/>
            <a:ext cx="1620765" cy="1231106"/>
          </a:xfrm>
          <a:prstGeom prst="rect">
            <a:avLst/>
          </a:prstGeom>
        </p:spPr>
        <p:txBody>
          <a:bodyPr wrap="none">
            <a:spAutoFit/>
          </a:bodyPr>
          <a:lstStyle/>
          <a:p>
            <a:pPr marL="0" marR="0" lvl="0" indent="0" algn="ctr" defTabSz="685165" rtl="0" eaLnBrk="1" fontAlgn="base" latinLnBrk="0" hangingPunct="1">
              <a:lnSpc>
                <a:spcPct val="100000"/>
              </a:lnSpc>
              <a:spcBef>
                <a:spcPct val="0"/>
              </a:spcBef>
              <a:spcAft>
                <a:spcPct val="0"/>
              </a:spcAft>
              <a:buClrTx/>
              <a:buSzTx/>
              <a:buFontTx/>
              <a:buNone/>
              <a:defRPr/>
            </a:pPr>
            <a:r>
              <a:rPr kumimoji="0" lang="en-US" altLang="zh-CN" sz="2000" b="1" i="0" u="none" strike="noStrike" kern="1200" cap="none" spc="0" normalizeH="0" baseline="0" noProof="0" dirty="0">
                <a:ln>
                  <a:noFill/>
                </a:ln>
                <a:solidFill>
                  <a:srgbClr val="44546A"/>
                </a:solidFill>
                <a:effectLst/>
                <a:uLnTx/>
                <a:uFillTx/>
                <a:cs typeface="+mn-ea"/>
                <a:sym typeface="+mn-lt"/>
              </a:rPr>
              <a:t>CONTENTS</a:t>
            </a:r>
            <a:endParaRPr kumimoji="0" lang="en-US" altLang="zh-CN" sz="1800" b="1" i="0" u="none" strike="noStrike" kern="1200" cap="none" spc="0" normalizeH="0" baseline="0" noProof="0" dirty="0">
              <a:ln>
                <a:noFill/>
              </a:ln>
              <a:solidFill>
                <a:srgbClr val="44546A"/>
              </a:solidFill>
              <a:effectLst/>
              <a:uLnTx/>
              <a:uFillTx/>
              <a:cs typeface="+mn-ea"/>
              <a:sym typeface="+mn-lt"/>
            </a:endParaRPr>
          </a:p>
          <a:p>
            <a:pPr marL="0" marR="0" lvl="0" indent="0" algn="ctr" defTabSz="685165" rtl="0" eaLnBrk="1" fontAlgn="base" latinLnBrk="0" hangingPunct="1">
              <a:lnSpc>
                <a:spcPct val="100000"/>
              </a:lnSpc>
              <a:spcBef>
                <a:spcPct val="0"/>
              </a:spcBef>
              <a:spcAft>
                <a:spcPct val="0"/>
              </a:spcAft>
              <a:buClrTx/>
              <a:buSzTx/>
              <a:buFontTx/>
              <a:buNone/>
              <a:defRPr/>
            </a:pPr>
            <a:r>
              <a:rPr kumimoji="0" lang="zh-CN" altLang="en-US" sz="5400" b="1" i="0" u="none" strike="noStrike" kern="1200" cap="none" spc="0" normalizeH="0" baseline="0" noProof="0" dirty="0">
                <a:ln>
                  <a:noFill/>
                </a:ln>
                <a:solidFill>
                  <a:srgbClr val="44546A"/>
                </a:solidFill>
                <a:effectLst/>
                <a:uLnTx/>
                <a:uFillTx/>
                <a:cs typeface="+mn-ea"/>
                <a:sym typeface="+mn-lt"/>
              </a:rPr>
              <a:t>目录</a:t>
            </a:r>
            <a:endParaRPr kumimoji="0" lang="en-US" altLang="zh-CN" sz="6000" b="1" i="0" u="none" strike="noStrike" kern="1200" cap="none" spc="0" normalizeH="0" baseline="0" noProof="0" dirty="0">
              <a:ln>
                <a:noFill/>
              </a:ln>
              <a:solidFill>
                <a:srgbClr val="44546A"/>
              </a:solidFill>
              <a:effectLst/>
              <a:uLnTx/>
              <a:uFillTx/>
              <a:cs typeface="+mn-ea"/>
              <a:sym typeface="+mn-lt"/>
            </a:endParaRPr>
          </a:p>
        </p:txBody>
      </p:sp>
      <p:sp>
        <p:nvSpPr>
          <p:cNvPr id="8" name="TextBox 6"/>
          <p:cNvSpPr txBox="1">
            <a:spLocks noChangeArrowheads="1"/>
          </p:cNvSpPr>
          <p:nvPr/>
        </p:nvSpPr>
        <p:spPr bwMode="auto">
          <a:xfrm>
            <a:off x="2103755" y="2952115"/>
            <a:ext cx="2388235" cy="50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1" indent="0" algn="l" defTabSz="914400" rtl="0" eaLnBrk="1" fontAlgn="auto" latinLnBrk="0" hangingPunct="1">
              <a:lnSpc>
                <a:spcPct val="100000"/>
              </a:lnSpc>
              <a:spcBef>
                <a:spcPts val="0"/>
              </a:spcBef>
              <a:spcAft>
                <a:spcPts val="0"/>
              </a:spcAft>
              <a:buClrTx/>
              <a:buSzTx/>
              <a:buFontTx/>
              <a:buNone/>
              <a:defRPr/>
            </a:pPr>
            <a:r>
              <a:rPr kumimoji="0" lang="zh-CN" altLang="en-US" sz="2665" b="0" i="0" u="none" strike="noStrike" kern="1200" cap="none" spc="0" normalizeH="0" baseline="0" noProof="0" dirty="0">
                <a:ln>
                  <a:noFill/>
                </a:ln>
                <a:solidFill>
                  <a:srgbClr val="44546A"/>
                </a:solidFill>
                <a:effectLst/>
                <a:uLnTx/>
                <a:uFillTx/>
                <a:cs typeface="+mn-ea"/>
                <a:sym typeface="+mn-lt"/>
              </a:rPr>
              <a:t>创业准备</a:t>
            </a:r>
            <a:endParaRPr kumimoji="0" lang="zh-CN" altLang="en-US" sz="2665" b="0" i="0" u="none" strike="noStrike" kern="1200" cap="none" spc="0" normalizeH="0" baseline="0" noProof="0" dirty="0">
              <a:ln>
                <a:noFill/>
              </a:ln>
              <a:solidFill>
                <a:srgbClr val="44546A"/>
              </a:solidFill>
              <a:effectLst/>
              <a:uLnTx/>
              <a:uFillTx/>
              <a:cs typeface="+mn-ea"/>
              <a:sym typeface="+mn-lt"/>
            </a:endParaRPr>
          </a:p>
        </p:txBody>
      </p:sp>
      <p:sp>
        <p:nvSpPr>
          <p:cNvPr id="10" name="六边形 9"/>
          <p:cNvSpPr/>
          <p:nvPr/>
        </p:nvSpPr>
        <p:spPr>
          <a:xfrm>
            <a:off x="1072502" y="2963449"/>
            <a:ext cx="707377" cy="609808"/>
          </a:xfrm>
          <a:prstGeom prst="hexagon">
            <a:avLst/>
          </a:prstGeom>
          <a:solidFill>
            <a:srgbClr val="0066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3600" b="0" i="0" u="none" strike="noStrike" kern="1200" cap="none" spc="0" normalizeH="0" baseline="0" noProof="0" dirty="0">
                <a:ln>
                  <a:noFill/>
                </a:ln>
                <a:solidFill>
                  <a:prstClr val="white"/>
                </a:solidFill>
                <a:effectLst/>
                <a:uLnTx/>
                <a:uFillTx/>
                <a:cs typeface="+mn-ea"/>
                <a:sym typeface="+mn-lt"/>
              </a:rPr>
              <a:t>1</a:t>
            </a:r>
            <a:endParaRPr kumimoji="0" lang="zh-CN" altLang="en-US" sz="3600" b="0" i="0" u="none" strike="noStrike" kern="1200" cap="none" spc="0" normalizeH="0" baseline="0" noProof="0" dirty="0">
              <a:ln>
                <a:noFill/>
              </a:ln>
              <a:solidFill>
                <a:prstClr val="white"/>
              </a:solidFill>
              <a:effectLst/>
              <a:uLnTx/>
              <a:uFillTx/>
              <a:cs typeface="+mn-ea"/>
              <a:sym typeface="+mn-lt"/>
            </a:endParaRPr>
          </a:p>
        </p:txBody>
      </p:sp>
      <p:sp>
        <p:nvSpPr>
          <p:cNvPr id="13" name="TextBox 6"/>
          <p:cNvSpPr txBox="1">
            <a:spLocks noChangeArrowheads="1"/>
          </p:cNvSpPr>
          <p:nvPr/>
        </p:nvSpPr>
        <p:spPr bwMode="auto">
          <a:xfrm>
            <a:off x="5509895" y="2951480"/>
            <a:ext cx="2388235" cy="50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1" indent="0" algn="l" defTabSz="914400" rtl="0" eaLnBrk="1" fontAlgn="auto" latinLnBrk="0" hangingPunct="1">
              <a:lnSpc>
                <a:spcPct val="100000"/>
              </a:lnSpc>
              <a:spcBef>
                <a:spcPts val="0"/>
              </a:spcBef>
              <a:spcAft>
                <a:spcPts val="0"/>
              </a:spcAft>
              <a:buClrTx/>
              <a:buSzTx/>
              <a:buFontTx/>
              <a:buNone/>
              <a:defRPr/>
            </a:pPr>
            <a:r>
              <a:rPr kumimoji="0" lang="zh-CN" altLang="en-US" sz="2665" b="0" i="0" u="none" strike="noStrike" kern="1200" cap="none" spc="0" normalizeH="0" baseline="0" noProof="0" dirty="0">
                <a:ln>
                  <a:noFill/>
                </a:ln>
                <a:solidFill>
                  <a:srgbClr val="44546A"/>
                </a:solidFill>
                <a:effectLst/>
                <a:uLnTx/>
                <a:uFillTx/>
                <a:cs typeface="+mn-ea"/>
                <a:sym typeface="+mn-lt"/>
              </a:rPr>
              <a:t>创业项目</a:t>
            </a:r>
            <a:endParaRPr kumimoji="0" lang="zh-CN" altLang="en-US" sz="2665" b="0" i="0" u="none" strike="noStrike" kern="1200" cap="none" spc="0" normalizeH="0" baseline="0" noProof="0" dirty="0">
              <a:ln>
                <a:noFill/>
              </a:ln>
              <a:solidFill>
                <a:srgbClr val="44546A"/>
              </a:solidFill>
              <a:effectLst/>
              <a:uLnTx/>
              <a:uFillTx/>
              <a:cs typeface="+mn-ea"/>
              <a:sym typeface="+mn-lt"/>
            </a:endParaRPr>
          </a:p>
        </p:txBody>
      </p:sp>
      <p:sp>
        <p:nvSpPr>
          <p:cNvPr id="15" name="六边形 14"/>
          <p:cNvSpPr/>
          <p:nvPr/>
        </p:nvSpPr>
        <p:spPr>
          <a:xfrm>
            <a:off x="4495974" y="2960713"/>
            <a:ext cx="707377" cy="609808"/>
          </a:xfrm>
          <a:prstGeom prst="hexagon">
            <a:avLst/>
          </a:prstGeom>
          <a:solidFill>
            <a:srgbClr val="0066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3600" b="0" i="0" u="none" strike="noStrike" kern="1200" cap="none" spc="0" normalizeH="0" baseline="0" noProof="0" dirty="0">
                <a:ln>
                  <a:noFill/>
                </a:ln>
                <a:solidFill>
                  <a:prstClr val="white"/>
                </a:solidFill>
                <a:effectLst/>
                <a:uLnTx/>
                <a:uFillTx/>
                <a:cs typeface="+mn-ea"/>
                <a:sym typeface="+mn-lt"/>
              </a:rPr>
              <a:t>2</a:t>
            </a:r>
            <a:endParaRPr kumimoji="0" lang="zh-CN" altLang="en-US" sz="3600" b="0" i="0" u="none" strike="noStrike" kern="1200" cap="none" spc="0" normalizeH="0" baseline="0" noProof="0" dirty="0">
              <a:ln>
                <a:noFill/>
              </a:ln>
              <a:solidFill>
                <a:prstClr val="white"/>
              </a:solidFill>
              <a:effectLst/>
              <a:uLnTx/>
              <a:uFillTx/>
              <a:cs typeface="+mn-ea"/>
              <a:sym typeface="+mn-lt"/>
            </a:endParaRPr>
          </a:p>
        </p:txBody>
      </p:sp>
      <p:sp>
        <p:nvSpPr>
          <p:cNvPr id="17" name="TextBox 6"/>
          <p:cNvSpPr txBox="1">
            <a:spLocks noChangeArrowheads="1"/>
          </p:cNvSpPr>
          <p:nvPr/>
        </p:nvSpPr>
        <p:spPr bwMode="auto">
          <a:xfrm>
            <a:off x="9072245" y="2961005"/>
            <a:ext cx="2970530" cy="50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1" indent="0" algn="l" defTabSz="914400" rtl="0" eaLnBrk="1" fontAlgn="auto" latinLnBrk="0" hangingPunct="1">
              <a:lnSpc>
                <a:spcPct val="100000"/>
              </a:lnSpc>
              <a:spcBef>
                <a:spcPts val="0"/>
              </a:spcBef>
              <a:spcAft>
                <a:spcPts val="0"/>
              </a:spcAft>
              <a:buClrTx/>
              <a:buSzTx/>
              <a:buFontTx/>
              <a:buNone/>
              <a:defRPr/>
            </a:pPr>
            <a:r>
              <a:rPr kumimoji="0" lang="zh-CN" altLang="en-US" sz="2665" b="0" i="0" u="none" strike="noStrike" kern="1200" cap="none" spc="0" normalizeH="0" baseline="0" noProof="0" dirty="0">
                <a:ln>
                  <a:noFill/>
                </a:ln>
                <a:solidFill>
                  <a:srgbClr val="44546A"/>
                </a:solidFill>
                <a:effectLst/>
                <a:uLnTx/>
                <a:uFillTx/>
                <a:cs typeface="+mn-ea"/>
                <a:sym typeface="+mn-lt"/>
              </a:rPr>
              <a:t>创业模式</a:t>
            </a:r>
            <a:endParaRPr kumimoji="0" lang="zh-CN" altLang="en-US" sz="2665" b="0" i="0" u="none" strike="noStrike" kern="1200" cap="none" spc="0" normalizeH="0" baseline="0" noProof="0" dirty="0">
              <a:ln>
                <a:noFill/>
              </a:ln>
              <a:solidFill>
                <a:srgbClr val="44546A"/>
              </a:solidFill>
              <a:effectLst/>
              <a:uLnTx/>
              <a:uFillTx/>
              <a:cs typeface="+mn-ea"/>
              <a:sym typeface="+mn-lt"/>
            </a:endParaRPr>
          </a:p>
        </p:txBody>
      </p:sp>
      <p:sp>
        <p:nvSpPr>
          <p:cNvPr id="19" name="六边形 18"/>
          <p:cNvSpPr/>
          <p:nvPr/>
        </p:nvSpPr>
        <p:spPr>
          <a:xfrm>
            <a:off x="8110058" y="2951337"/>
            <a:ext cx="707377" cy="609808"/>
          </a:xfrm>
          <a:prstGeom prst="hexagon">
            <a:avLst/>
          </a:prstGeom>
          <a:solidFill>
            <a:srgbClr val="0066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3600" b="0" i="0" u="none" strike="noStrike" kern="1200" cap="none" spc="0" normalizeH="0" baseline="0" noProof="0" dirty="0">
                <a:ln>
                  <a:noFill/>
                </a:ln>
                <a:solidFill>
                  <a:prstClr val="white"/>
                </a:solidFill>
                <a:effectLst/>
                <a:uLnTx/>
                <a:uFillTx/>
                <a:cs typeface="+mn-ea"/>
                <a:sym typeface="+mn-lt"/>
              </a:rPr>
              <a:t>3</a:t>
            </a:r>
            <a:endParaRPr kumimoji="0" lang="zh-CN" altLang="en-US" sz="3600" b="0" i="0" u="none" strike="noStrike" kern="1200" cap="none" spc="0" normalizeH="0" baseline="0" noProof="0" dirty="0">
              <a:ln>
                <a:noFill/>
              </a:ln>
              <a:solidFill>
                <a:prstClr val="white"/>
              </a:solidFill>
              <a:effectLst/>
              <a:uLnTx/>
              <a:uFillTx/>
              <a:cs typeface="+mn-ea"/>
              <a:sym typeface="+mn-lt"/>
            </a:endParaRPr>
          </a:p>
        </p:txBody>
      </p:sp>
      <p:sp>
        <p:nvSpPr>
          <p:cNvPr id="21" name="TextBox 6"/>
          <p:cNvSpPr txBox="1">
            <a:spLocks noChangeArrowheads="1"/>
          </p:cNvSpPr>
          <p:nvPr/>
        </p:nvSpPr>
        <p:spPr bwMode="auto">
          <a:xfrm>
            <a:off x="2092960" y="4740275"/>
            <a:ext cx="2388235" cy="50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1" indent="0" algn="l" defTabSz="914400" rtl="0" eaLnBrk="1" fontAlgn="auto" latinLnBrk="0" hangingPunct="1">
              <a:lnSpc>
                <a:spcPct val="100000"/>
              </a:lnSpc>
              <a:spcBef>
                <a:spcPts val="0"/>
              </a:spcBef>
              <a:spcAft>
                <a:spcPts val="0"/>
              </a:spcAft>
              <a:buClrTx/>
              <a:buSzTx/>
              <a:buFontTx/>
              <a:buNone/>
              <a:defRPr/>
            </a:pPr>
            <a:r>
              <a:rPr kumimoji="0" lang="zh-CN" altLang="en-US" sz="2665" b="0" i="0" u="none" strike="noStrike" kern="1200" cap="none" spc="0" normalizeH="0" baseline="0" noProof="0" dirty="0">
                <a:ln>
                  <a:noFill/>
                </a:ln>
                <a:solidFill>
                  <a:srgbClr val="44546A"/>
                </a:solidFill>
                <a:effectLst/>
                <a:uLnTx/>
                <a:uFillTx/>
                <a:cs typeface="+mn-ea"/>
                <a:sym typeface="+mn-lt"/>
              </a:rPr>
              <a:t>市场调查</a:t>
            </a:r>
            <a:endParaRPr kumimoji="0" lang="zh-CN" altLang="en-US" sz="2665" b="0" i="0" u="none" strike="noStrike" kern="1200" cap="none" spc="0" normalizeH="0" baseline="0" noProof="0" dirty="0">
              <a:ln>
                <a:noFill/>
              </a:ln>
              <a:solidFill>
                <a:srgbClr val="44546A"/>
              </a:solidFill>
              <a:effectLst/>
              <a:uLnTx/>
              <a:uFillTx/>
              <a:cs typeface="+mn-ea"/>
              <a:sym typeface="+mn-lt"/>
            </a:endParaRPr>
          </a:p>
        </p:txBody>
      </p:sp>
      <p:sp>
        <p:nvSpPr>
          <p:cNvPr id="23" name="六边形 22"/>
          <p:cNvSpPr/>
          <p:nvPr/>
        </p:nvSpPr>
        <p:spPr>
          <a:xfrm>
            <a:off x="1072502" y="4814411"/>
            <a:ext cx="707377" cy="609808"/>
          </a:xfrm>
          <a:prstGeom prst="hexagon">
            <a:avLst/>
          </a:prstGeom>
          <a:solidFill>
            <a:srgbClr val="0066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3200" b="0" i="0" u="none" strike="noStrike" kern="1200" cap="none" spc="0" normalizeH="0" baseline="0" noProof="0" dirty="0">
                <a:ln>
                  <a:noFill/>
                </a:ln>
                <a:solidFill>
                  <a:prstClr val="white"/>
                </a:solidFill>
                <a:effectLst/>
                <a:uLnTx/>
                <a:uFillTx/>
                <a:cs typeface="+mn-ea"/>
                <a:sym typeface="+mn-lt"/>
              </a:rPr>
              <a:t>4</a:t>
            </a:r>
            <a:endParaRPr kumimoji="0" lang="zh-CN" altLang="en-US" sz="3200" b="0" i="0" u="none" strike="noStrike" kern="1200" cap="none" spc="0" normalizeH="0" baseline="0" noProof="0" dirty="0">
              <a:ln>
                <a:noFill/>
              </a:ln>
              <a:solidFill>
                <a:prstClr val="white"/>
              </a:solidFill>
              <a:effectLst/>
              <a:uLnTx/>
              <a:uFillTx/>
              <a:cs typeface="+mn-ea"/>
              <a:sym typeface="+mn-lt"/>
            </a:endParaRPr>
          </a:p>
        </p:txBody>
      </p:sp>
      <p:sp>
        <p:nvSpPr>
          <p:cNvPr id="25" name="TextBox 6"/>
          <p:cNvSpPr txBox="1">
            <a:spLocks noChangeArrowheads="1"/>
          </p:cNvSpPr>
          <p:nvPr/>
        </p:nvSpPr>
        <p:spPr bwMode="auto">
          <a:xfrm>
            <a:off x="5509895" y="4728210"/>
            <a:ext cx="2388235" cy="50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665" b="0" i="0" u="none" strike="noStrike" kern="1200" cap="none" spc="0" normalizeH="0" baseline="0" noProof="0" dirty="0">
                <a:ln>
                  <a:noFill/>
                </a:ln>
                <a:solidFill>
                  <a:srgbClr val="44546A"/>
                </a:solidFill>
                <a:effectLst/>
                <a:uLnTx/>
                <a:uFillTx/>
                <a:cs typeface="+mn-ea"/>
                <a:sym typeface="+mn-lt"/>
              </a:rPr>
              <a:t>创业计划书</a:t>
            </a:r>
            <a:endParaRPr kumimoji="0" lang="zh-CN" altLang="en-US" sz="2665" b="0" i="0" u="none" strike="noStrike" kern="1200" cap="none" spc="0" normalizeH="0" baseline="0" noProof="0" dirty="0">
              <a:ln>
                <a:noFill/>
              </a:ln>
              <a:solidFill>
                <a:srgbClr val="44546A"/>
              </a:solidFill>
              <a:effectLst/>
              <a:uLnTx/>
              <a:uFillTx/>
              <a:cs typeface="+mn-ea"/>
              <a:sym typeface="+mn-lt"/>
            </a:endParaRPr>
          </a:p>
        </p:txBody>
      </p:sp>
      <p:sp>
        <p:nvSpPr>
          <p:cNvPr id="27" name="六边形 26"/>
          <p:cNvSpPr/>
          <p:nvPr/>
        </p:nvSpPr>
        <p:spPr>
          <a:xfrm>
            <a:off x="4510013" y="4851436"/>
            <a:ext cx="707377" cy="609808"/>
          </a:xfrm>
          <a:prstGeom prst="hexagon">
            <a:avLst/>
          </a:prstGeom>
          <a:solidFill>
            <a:srgbClr val="0066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3200" b="0" i="0" u="none" strike="noStrike" kern="1200" cap="none" spc="0" normalizeH="0" baseline="0" noProof="0" dirty="0">
                <a:ln>
                  <a:noFill/>
                </a:ln>
                <a:solidFill>
                  <a:prstClr val="white"/>
                </a:solidFill>
                <a:effectLst/>
                <a:uLnTx/>
                <a:uFillTx/>
                <a:cs typeface="+mn-ea"/>
                <a:sym typeface="+mn-lt"/>
              </a:rPr>
              <a:t>5</a:t>
            </a:r>
            <a:endParaRPr kumimoji="0" lang="zh-CN" altLang="en-US" sz="3200" b="0" i="0" u="none" strike="noStrike" kern="1200" cap="none" spc="0" normalizeH="0" baseline="0" noProof="0" dirty="0">
              <a:ln>
                <a:noFill/>
              </a:ln>
              <a:solidFill>
                <a:prstClr val="white"/>
              </a:solidFill>
              <a:effectLst/>
              <a:uLnTx/>
              <a:uFillTx/>
              <a:cs typeface="+mn-ea"/>
              <a:sym typeface="+mn-lt"/>
            </a:endParaRPr>
          </a:p>
        </p:txBody>
      </p:sp>
      <p:sp>
        <p:nvSpPr>
          <p:cNvPr id="33" name="流程图: 手动输入 32"/>
          <p:cNvSpPr/>
          <p:nvPr/>
        </p:nvSpPr>
        <p:spPr>
          <a:xfrm rot="5400000">
            <a:off x="1502230" y="-805543"/>
            <a:ext cx="914400" cy="3265714"/>
          </a:xfrm>
          <a:prstGeom prst="flowChartManualInput">
            <a:avLst/>
          </a:prstGeom>
          <a:solidFill>
            <a:srgbClr val="0066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34" name="流程图: 手动输入 33"/>
          <p:cNvSpPr/>
          <p:nvPr/>
        </p:nvSpPr>
        <p:spPr>
          <a:xfrm rot="16200000">
            <a:off x="9775371" y="-805543"/>
            <a:ext cx="914400" cy="3265714"/>
          </a:xfrm>
          <a:prstGeom prst="flowChartManualInput">
            <a:avLst/>
          </a:prstGeom>
          <a:solidFill>
            <a:srgbClr val="0066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a:spLocks noChangeArrowheads="1"/>
          </p:cNvSpPr>
          <p:nvPr/>
        </p:nvSpPr>
        <p:spPr bwMode="auto">
          <a:xfrm>
            <a:off x="1162986" y="415924"/>
            <a:ext cx="4400226" cy="50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1">
              <a:defRPr/>
            </a:pPr>
            <a:r>
              <a:rPr sz="2665" dirty="0">
                <a:solidFill>
                  <a:schemeClr val="tx2">
                    <a:lumMod val="75000"/>
                  </a:schemeClr>
                </a:solidFill>
                <a:cs typeface="+mn-ea"/>
                <a:sym typeface="+mn-lt"/>
              </a:rPr>
              <a:t>四、创业计划书的编写原则</a:t>
            </a:r>
            <a:endParaRPr lang="zh-CN" altLang="en-US" sz="2665" dirty="0">
              <a:solidFill>
                <a:schemeClr val="tx2">
                  <a:lumMod val="75000"/>
                </a:schemeClr>
              </a:solidFill>
              <a:cs typeface="+mn-ea"/>
              <a:sym typeface="+mn-lt"/>
            </a:endParaRPr>
          </a:p>
        </p:txBody>
      </p:sp>
      <p:grpSp>
        <p:nvGrpSpPr>
          <p:cNvPr id="5" name="组合 4"/>
          <p:cNvGrpSpPr/>
          <p:nvPr/>
        </p:nvGrpSpPr>
        <p:grpSpPr>
          <a:xfrm>
            <a:off x="446185" y="415924"/>
            <a:ext cx="644977" cy="502766"/>
            <a:chOff x="8418286" y="1219200"/>
            <a:chExt cx="1368552" cy="1066800"/>
          </a:xfrm>
        </p:grpSpPr>
        <p:sp>
          <p:nvSpPr>
            <p:cNvPr id="3" name="平行四边形 2"/>
            <p:cNvSpPr/>
            <p:nvPr/>
          </p:nvSpPr>
          <p:spPr>
            <a:xfrm>
              <a:off x="8418286" y="1219200"/>
              <a:ext cx="1216152" cy="914400"/>
            </a:xfrm>
            <a:prstGeom prst="parallelogram">
              <a:avLst/>
            </a:prstGeom>
            <a:solidFill>
              <a:schemeClr val="tx2"/>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平行四边形 3"/>
            <p:cNvSpPr/>
            <p:nvPr/>
          </p:nvSpPr>
          <p:spPr>
            <a:xfrm>
              <a:off x="8570686" y="1371600"/>
              <a:ext cx="1216152" cy="914400"/>
            </a:xfrm>
            <a:prstGeom prst="parallelogram">
              <a:avLst/>
            </a:prstGeom>
            <a:solidFill>
              <a:srgbClr val="006699"/>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pic>
        <p:nvPicPr>
          <p:cNvPr id="33" name="图片 32" descr="资源 8"/>
          <p:cNvPicPr>
            <a:picLocks noChangeAspect="1"/>
          </p:cNvPicPr>
          <p:nvPr>
            <p:custDataLst>
              <p:tags r:id="rId1"/>
            </p:custDataLst>
          </p:nvPr>
        </p:nvPicPr>
        <p:blipFill>
          <a:blip r:embed="rId2">
            <a:extLst>
              <a:ext uri="{96DAC541-7B7A-43D3-8B79-37D633B846F1}">
                <asvg:svgBlip xmlns:asvg="http://schemas.microsoft.com/office/drawing/2016/SVG/main" r:embed="rId3"/>
              </a:ext>
            </a:extLst>
          </a:blip>
          <a:stretch>
            <a:fillRect/>
          </a:stretch>
        </p:blipFill>
        <p:spPr>
          <a:xfrm>
            <a:off x="5192713" y="3702248"/>
            <a:ext cx="914400" cy="1447800"/>
          </a:xfrm>
          <a:prstGeom prst="rect">
            <a:avLst/>
          </a:prstGeom>
        </p:spPr>
      </p:pic>
      <p:pic>
        <p:nvPicPr>
          <p:cNvPr id="41" name="图片 40" descr="资源 9"/>
          <p:cNvPicPr>
            <a:picLocks noChangeAspect="1"/>
          </p:cNvPicPr>
          <p:nvPr>
            <p:custDataLst>
              <p:tags r:id="rId4"/>
            </p:custDataLst>
          </p:nvPr>
        </p:nvPicPr>
        <p:blipFill>
          <a:blip r:embed="rId5">
            <a:extLst>
              <a:ext uri="{96DAC541-7B7A-43D3-8B79-37D633B846F1}">
                <asvg:svgBlip xmlns:asvg="http://schemas.microsoft.com/office/drawing/2016/SVG/main" r:embed="rId6"/>
              </a:ext>
            </a:extLst>
          </a:blip>
          <a:stretch>
            <a:fillRect/>
          </a:stretch>
        </p:blipFill>
        <p:spPr>
          <a:xfrm>
            <a:off x="5192713" y="3168848"/>
            <a:ext cx="1828800" cy="1066800"/>
          </a:xfrm>
          <a:prstGeom prst="rect">
            <a:avLst/>
          </a:prstGeom>
        </p:spPr>
      </p:pic>
      <p:pic>
        <p:nvPicPr>
          <p:cNvPr id="42" name="图片 41" descr="资源 8"/>
          <p:cNvPicPr>
            <a:picLocks noChangeAspect="1"/>
          </p:cNvPicPr>
          <p:nvPr>
            <p:custDataLst>
              <p:tags r:id="rId7"/>
            </p:custDataLst>
          </p:nvPr>
        </p:nvPicPr>
        <p:blipFill>
          <a:blip r:embed="rId8">
            <a:extLst>
              <a:ext uri="{96DAC541-7B7A-43D3-8B79-37D633B846F1}">
                <asvg:svgBlip xmlns:asvg="http://schemas.microsoft.com/office/drawing/2016/SVG/main" r:embed="rId9"/>
              </a:ext>
            </a:extLst>
          </a:blip>
          <a:stretch>
            <a:fillRect/>
          </a:stretch>
        </p:blipFill>
        <p:spPr>
          <a:xfrm flipH="1">
            <a:off x="6107113" y="3702248"/>
            <a:ext cx="914400" cy="1447800"/>
          </a:xfrm>
          <a:prstGeom prst="rect">
            <a:avLst/>
          </a:prstGeom>
        </p:spPr>
      </p:pic>
      <p:pic>
        <p:nvPicPr>
          <p:cNvPr id="49" name="图片 48" descr="资源 8"/>
          <p:cNvPicPr>
            <a:picLocks noChangeAspect="1"/>
          </p:cNvPicPr>
          <p:nvPr>
            <p:custDataLst>
              <p:tags r:id="rId10"/>
            </p:custDataLst>
          </p:nvPr>
        </p:nvPicPr>
        <p:blipFill>
          <a:blip r:embed="rId11">
            <a:extLst>
              <a:ext uri="{96DAC541-7B7A-43D3-8B79-37D633B846F1}">
                <asvg:svgBlip xmlns:asvg="http://schemas.microsoft.com/office/drawing/2016/SVG/main" r:embed="rId12"/>
              </a:ext>
            </a:extLst>
          </a:blip>
          <a:stretch>
            <a:fillRect/>
          </a:stretch>
        </p:blipFill>
        <p:spPr>
          <a:xfrm>
            <a:off x="7017068" y="3703481"/>
            <a:ext cx="914400" cy="1447800"/>
          </a:xfrm>
          <a:prstGeom prst="rect">
            <a:avLst/>
          </a:prstGeom>
        </p:spPr>
      </p:pic>
      <p:pic>
        <p:nvPicPr>
          <p:cNvPr id="50" name="图片 49" descr="资源 9"/>
          <p:cNvPicPr>
            <a:picLocks noChangeAspect="1"/>
          </p:cNvPicPr>
          <p:nvPr>
            <p:custDataLst>
              <p:tags r:id="rId13"/>
            </p:custDataLst>
          </p:nvPr>
        </p:nvPicPr>
        <p:blipFill>
          <a:blip r:embed="rId14">
            <a:extLst>
              <a:ext uri="{96DAC541-7B7A-43D3-8B79-37D633B846F1}">
                <asvg:svgBlip xmlns:asvg="http://schemas.microsoft.com/office/drawing/2016/SVG/main" r:embed="rId15"/>
              </a:ext>
            </a:extLst>
          </a:blip>
          <a:stretch>
            <a:fillRect/>
          </a:stretch>
        </p:blipFill>
        <p:spPr>
          <a:xfrm>
            <a:off x="7017068" y="3170081"/>
            <a:ext cx="1828800" cy="1066800"/>
          </a:xfrm>
          <a:prstGeom prst="rect">
            <a:avLst/>
          </a:prstGeom>
        </p:spPr>
      </p:pic>
      <p:pic>
        <p:nvPicPr>
          <p:cNvPr id="53" name="图片 52" descr="资源 8"/>
          <p:cNvPicPr>
            <a:picLocks noChangeAspect="1"/>
          </p:cNvPicPr>
          <p:nvPr>
            <p:custDataLst>
              <p:tags r:id="rId16"/>
            </p:custDataLst>
          </p:nvPr>
        </p:nvPicPr>
        <p:blipFill>
          <a:blip r:embed="rId17">
            <a:extLst>
              <a:ext uri="{96DAC541-7B7A-43D3-8B79-37D633B846F1}">
                <asvg:svgBlip xmlns:asvg="http://schemas.microsoft.com/office/drawing/2016/SVG/main" r:embed="rId18"/>
              </a:ext>
            </a:extLst>
          </a:blip>
          <a:stretch>
            <a:fillRect/>
          </a:stretch>
        </p:blipFill>
        <p:spPr>
          <a:xfrm flipH="1">
            <a:off x="7931468" y="3703481"/>
            <a:ext cx="914400" cy="1447800"/>
          </a:xfrm>
          <a:prstGeom prst="rect">
            <a:avLst/>
          </a:prstGeom>
        </p:spPr>
      </p:pic>
      <p:pic>
        <p:nvPicPr>
          <p:cNvPr id="54" name="图片 53" descr="资源 8"/>
          <p:cNvPicPr>
            <a:picLocks noChangeAspect="1"/>
          </p:cNvPicPr>
          <p:nvPr>
            <p:custDataLst>
              <p:tags r:id="rId19"/>
            </p:custDataLst>
          </p:nvPr>
        </p:nvPicPr>
        <p:blipFill>
          <a:blip r:embed="rId20">
            <a:extLst>
              <a:ext uri="{96DAC541-7B7A-43D3-8B79-37D633B846F1}">
                <asvg:svgBlip xmlns:asvg="http://schemas.microsoft.com/office/drawing/2016/SVG/main" r:embed="rId21"/>
              </a:ext>
            </a:extLst>
          </a:blip>
          <a:stretch>
            <a:fillRect/>
          </a:stretch>
        </p:blipFill>
        <p:spPr>
          <a:xfrm>
            <a:off x="3363913" y="3702248"/>
            <a:ext cx="914400" cy="1447800"/>
          </a:xfrm>
          <a:prstGeom prst="rect">
            <a:avLst/>
          </a:prstGeom>
        </p:spPr>
      </p:pic>
      <p:pic>
        <p:nvPicPr>
          <p:cNvPr id="56" name="图片 55" descr="资源 9"/>
          <p:cNvPicPr>
            <a:picLocks noChangeAspect="1"/>
          </p:cNvPicPr>
          <p:nvPr>
            <p:custDataLst>
              <p:tags r:id="rId22"/>
            </p:custDataLst>
          </p:nvPr>
        </p:nvPicPr>
        <p:blipFill>
          <a:blip r:embed="rId23">
            <a:extLst>
              <a:ext uri="{96DAC541-7B7A-43D3-8B79-37D633B846F1}">
                <asvg:svgBlip xmlns:asvg="http://schemas.microsoft.com/office/drawing/2016/SVG/main" r:embed="rId24"/>
              </a:ext>
            </a:extLst>
          </a:blip>
          <a:stretch>
            <a:fillRect/>
          </a:stretch>
        </p:blipFill>
        <p:spPr>
          <a:xfrm>
            <a:off x="3363913" y="3168848"/>
            <a:ext cx="1828800" cy="1066800"/>
          </a:xfrm>
          <a:prstGeom prst="rect">
            <a:avLst/>
          </a:prstGeom>
        </p:spPr>
      </p:pic>
      <p:pic>
        <p:nvPicPr>
          <p:cNvPr id="58" name="图片 57" descr="资源 8"/>
          <p:cNvPicPr>
            <a:picLocks noChangeAspect="1"/>
          </p:cNvPicPr>
          <p:nvPr>
            <p:custDataLst>
              <p:tags r:id="rId25"/>
            </p:custDataLst>
          </p:nvPr>
        </p:nvPicPr>
        <p:blipFill>
          <a:blip r:embed="rId26">
            <a:extLst>
              <a:ext uri="{96DAC541-7B7A-43D3-8B79-37D633B846F1}">
                <asvg:svgBlip xmlns:asvg="http://schemas.microsoft.com/office/drawing/2016/SVG/main" r:embed="rId27"/>
              </a:ext>
            </a:extLst>
          </a:blip>
          <a:stretch>
            <a:fillRect/>
          </a:stretch>
        </p:blipFill>
        <p:spPr>
          <a:xfrm flipH="1">
            <a:off x="4278313" y="3702248"/>
            <a:ext cx="914400" cy="1447800"/>
          </a:xfrm>
          <a:prstGeom prst="rect">
            <a:avLst/>
          </a:prstGeom>
        </p:spPr>
      </p:pic>
      <p:pic>
        <p:nvPicPr>
          <p:cNvPr id="60" name="图片 59" descr="资源 8"/>
          <p:cNvPicPr>
            <a:picLocks noChangeAspect="1"/>
          </p:cNvPicPr>
          <p:nvPr>
            <p:custDataLst>
              <p:tags r:id="rId28"/>
            </p:custDataLst>
          </p:nvPr>
        </p:nvPicPr>
        <p:blipFill>
          <a:blip r:embed="rId29">
            <a:extLst>
              <a:ext uri="{96DAC541-7B7A-43D3-8B79-37D633B846F1}">
                <asvg:svgBlip xmlns:asvg="http://schemas.microsoft.com/office/drawing/2016/SVG/main" r:embed="rId30"/>
              </a:ext>
            </a:extLst>
          </a:blip>
          <a:stretch>
            <a:fillRect/>
          </a:stretch>
        </p:blipFill>
        <p:spPr>
          <a:xfrm>
            <a:off x="6102668" y="2258245"/>
            <a:ext cx="914400" cy="1447800"/>
          </a:xfrm>
          <a:prstGeom prst="rect">
            <a:avLst/>
          </a:prstGeom>
        </p:spPr>
      </p:pic>
      <p:pic>
        <p:nvPicPr>
          <p:cNvPr id="61" name="图片 60" descr="资源 9"/>
          <p:cNvPicPr>
            <a:picLocks noChangeAspect="1"/>
          </p:cNvPicPr>
          <p:nvPr>
            <p:custDataLst>
              <p:tags r:id="rId31"/>
            </p:custDataLst>
          </p:nvPr>
        </p:nvPicPr>
        <p:blipFill>
          <a:blip r:embed="rId32">
            <a:extLst>
              <a:ext uri="{96DAC541-7B7A-43D3-8B79-37D633B846F1}">
                <asvg:svgBlip xmlns:asvg="http://schemas.microsoft.com/office/drawing/2016/SVG/main" r:embed="rId33"/>
              </a:ext>
            </a:extLst>
          </a:blip>
          <a:stretch>
            <a:fillRect/>
          </a:stretch>
        </p:blipFill>
        <p:spPr>
          <a:xfrm>
            <a:off x="6102668" y="1724845"/>
            <a:ext cx="1828800" cy="1066800"/>
          </a:xfrm>
          <a:prstGeom prst="rect">
            <a:avLst/>
          </a:prstGeom>
        </p:spPr>
      </p:pic>
      <p:pic>
        <p:nvPicPr>
          <p:cNvPr id="62" name="图片 61" descr="资源 8"/>
          <p:cNvPicPr>
            <a:picLocks noChangeAspect="1"/>
          </p:cNvPicPr>
          <p:nvPr>
            <p:custDataLst>
              <p:tags r:id="rId34"/>
            </p:custDataLst>
          </p:nvPr>
        </p:nvPicPr>
        <p:blipFill>
          <a:blip r:embed="rId35">
            <a:extLst>
              <a:ext uri="{96DAC541-7B7A-43D3-8B79-37D633B846F1}">
                <asvg:svgBlip xmlns:asvg="http://schemas.microsoft.com/office/drawing/2016/SVG/main" r:embed="rId36"/>
              </a:ext>
            </a:extLst>
          </a:blip>
          <a:stretch>
            <a:fillRect/>
          </a:stretch>
        </p:blipFill>
        <p:spPr>
          <a:xfrm flipH="1">
            <a:off x="7017068" y="2258245"/>
            <a:ext cx="914400" cy="1447800"/>
          </a:xfrm>
          <a:prstGeom prst="rect">
            <a:avLst/>
          </a:prstGeom>
        </p:spPr>
      </p:pic>
      <p:pic>
        <p:nvPicPr>
          <p:cNvPr id="63" name="图片 62" descr="资源 8"/>
          <p:cNvPicPr>
            <a:picLocks noChangeAspect="1"/>
          </p:cNvPicPr>
          <p:nvPr>
            <p:custDataLst>
              <p:tags r:id="rId37"/>
            </p:custDataLst>
          </p:nvPr>
        </p:nvPicPr>
        <p:blipFill>
          <a:blip r:embed="rId38">
            <a:extLst>
              <a:ext uri="{96DAC541-7B7A-43D3-8B79-37D633B846F1}">
                <asvg:svgBlip xmlns:asvg="http://schemas.microsoft.com/office/drawing/2016/SVG/main" r:embed="rId39"/>
              </a:ext>
            </a:extLst>
          </a:blip>
          <a:stretch>
            <a:fillRect/>
          </a:stretch>
        </p:blipFill>
        <p:spPr>
          <a:xfrm>
            <a:off x="4278313" y="2258245"/>
            <a:ext cx="914400" cy="1447800"/>
          </a:xfrm>
          <a:prstGeom prst="rect">
            <a:avLst/>
          </a:prstGeom>
        </p:spPr>
      </p:pic>
      <p:pic>
        <p:nvPicPr>
          <p:cNvPr id="64" name="图片 63" descr="资源 9"/>
          <p:cNvPicPr>
            <a:picLocks noChangeAspect="1"/>
          </p:cNvPicPr>
          <p:nvPr>
            <p:custDataLst>
              <p:tags r:id="rId40"/>
            </p:custDataLst>
          </p:nvPr>
        </p:nvPicPr>
        <p:blipFill>
          <a:blip r:embed="rId41">
            <a:extLst>
              <a:ext uri="{96DAC541-7B7A-43D3-8B79-37D633B846F1}">
                <asvg:svgBlip xmlns:asvg="http://schemas.microsoft.com/office/drawing/2016/SVG/main" r:embed="rId42"/>
              </a:ext>
            </a:extLst>
          </a:blip>
          <a:stretch>
            <a:fillRect/>
          </a:stretch>
        </p:blipFill>
        <p:spPr>
          <a:xfrm>
            <a:off x="4277996" y="1724493"/>
            <a:ext cx="1828800" cy="1066800"/>
          </a:xfrm>
          <a:prstGeom prst="rect">
            <a:avLst/>
          </a:prstGeom>
        </p:spPr>
      </p:pic>
      <p:pic>
        <p:nvPicPr>
          <p:cNvPr id="65" name="图片 64" descr="资源 8"/>
          <p:cNvPicPr>
            <a:picLocks noChangeAspect="1"/>
          </p:cNvPicPr>
          <p:nvPr>
            <p:custDataLst>
              <p:tags r:id="rId43"/>
            </p:custDataLst>
          </p:nvPr>
        </p:nvPicPr>
        <p:blipFill>
          <a:blip r:embed="rId44">
            <a:extLst>
              <a:ext uri="{96DAC541-7B7A-43D3-8B79-37D633B846F1}">
                <asvg:svgBlip xmlns:asvg="http://schemas.microsoft.com/office/drawing/2016/SVG/main" r:embed="rId45"/>
              </a:ext>
            </a:extLst>
          </a:blip>
          <a:stretch>
            <a:fillRect/>
          </a:stretch>
        </p:blipFill>
        <p:spPr>
          <a:xfrm flipH="1">
            <a:off x="5192713" y="2258245"/>
            <a:ext cx="914400" cy="1447800"/>
          </a:xfrm>
          <a:prstGeom prst="rect">
            <a:avLst/>
          </a:prstGeom>
        </p:spPr>
      </p:pic>
      <p:sp>
        <p:nvSpPr>
          <p:cNvPr id="66" name="文本框 65"/>
          <p:cNvSpPr txBox="1"/>
          <p:nvPr>
            <p:custDataLst>
              <p:tags r:id="rId46"/>
            </p:custDataLst>
          </p:nvPr>
        </p:nvSpPr>
        <p:spPr>
          <a:xfrm>
            <a:off x="8070215" y="1887855"/>
            <a:ext cx="2338705" cy="739140"/>
          </a:xfrm>
          <a:prstGeom prst="rect">
            <a:avLst/>
          </a:prstGeom>
          <a:noFill/>
        </p:spPr>
        <p:txBody>
          <a:bodyPr wrap="square" rtlCol="0" anchor="t"/>
          <a:p>
            <a:pPr>
              <a:lnSpc>
                <a:spcPct val="120000"/>
              </a:lnSpc>
            </a:pPr>
            <a:r>
              <a:rPr lang="zh-CN" altLang="en-US" sz="2000" b="1" spc="300">
                <a:solidFill>
                  <a:srgbClr val="3498DB"/>
                </a:solidFill>
                <a:latin typeface="Arial" panose="020B0604020202020204" pitchFamily="34" charset="0"/>
                <a:ea typeface="微软雅黑" panose="020B0503020204020204" charset="-122"/>
              </a:rPr>
              <a:t>（二）简明扼要，层次清晰</a:t>
            </a:r>
            <a:endParaRPr lang="zh-CN" altLang="en-US" sz="2000" b="1" spc="300">
              <a:solidFill>
                <a:srgbClr val="3498DB"/>
              </a:solidFill>
              <a:latin typeface="Arial" panose="020B0604020202020204" pitchFamily="34" charset="0"/>
              <a:ea typeface="微软雅黑" panose="020B0503020204020204" charset="-122"/>
            </a:endParaRPr>
          </a:p>
        </p:txBody>
      </p:sp>
      <p:sp>
        <p:nvSpPr>
          <p:cNvPr id="68" name="文本框 67"/>
          <p:cNvSpPr txBox="1"/>
          <p:nvPr>
            <p:custDataLst>
              <p:tags r:id="rId47"/>
            </p:custDataLst>
          </p:nvPr>
        </p:nvSpPr>
        <p:spPr>
          <a:xfrm>
            <a:off x="4926013" y="5273671"/>
            <a:ext cx="2338705" cy="429861"/>
          </a:xfrm>
          <a:prstGeom prst="rect">
            <a:avLst/>
          </a:prstGeom>
          <a:noFill/>
        </p:spPr>
        <p:txBody>
          <a:bodyPr wrap="square" rtlCol="0" anchor="t">
            <a:normAutofit lnSpcReduction="10000"/>
          </a:bodyPr>
          <a:p>
            <a:pPr algn="ctr">
              <a:lnSpc>
                <a:spcPct val="120000"/>
              </a:lnSpc>
            </a:pPr>
            <a:r>
              <a:rPr lang="zh-CN" altLang="en-US" sz="2000" b="1" spc="300">
                <a:solidFill>
                  <a:srgbClr val="9BBB59"/>
                </a:solidFill>
                <a:latin typeface="Arial" panose="020B0604020202020204" pitchFamily="34" charset="0"/>
                <a:ea typeface="微软雅黑" panose="020B0503020204020204" charset="-122"/>
              </a:rPr>
              <a:t>（五）营运评估</a:t>
            </a:r>
            <a:endParaRPr lang="zh-CN" altLang="en-US" sz="2000" b="1" spc="300">
              <a:solidFill>
                <a:srgbClr val="9BBB59"/>
              </a:solidFill>
              <a:latin typeface="Arial" panose="020B0604020202020204" pitchFamily="34" charset="0"/>
              <a:ea typeface="微软雅黑" panose="020B0503020204020204" charset="-122"/>
            </a:endParaRPr>
          </a:p>
        </p:txBody>
      </p:sp>
      <p:sp>
        <p:nvSpPr>
          <p:cNvPr id="70" name="文本框 69"/>
          <p:cNvSpPr txBox="1"/>
          <p:nvPr>
            <p:custDataLst>
              <p:tags r:id="rId48"/>
            </p:custDataLst>
          </p:nvPr>
        </p:nvSpPr>
        <p:spPr>
          <a:xfrm>
            <a:off x="8970010" y="3544570"/>
            <a:ext cx="2338705" cy="866140"/>
          </a:xfrm>
          <a:prstGeom prst="rect">
            <a:avLst/>
          </a:prstGeom>
          <a:noFill/>
        </p:spPr>
        <p:txBody>
          <a:bodyPr wrap="square" rtlCol="0" anchor="t"/>
          <a:p>
            <a:pPr>
              <a:lnSpc>
                <a:spcPct val="120000"/>
              </a:lnSpc>
            </a:pPr>
            <a:r>
              <a:rPr lang="zh-CN" altLang="en-US" sz="2000" b="1" spc="300">
                <a:solidFill>
                  <a:srgbClr val="69A35B"/>
                </a:solidFill>
                <a:latin typeface="Arial" panose="020B0604020202020204" pitchFamily="34" charset="0"/>
                <a:ea typeface="微软雅黑" panose="020B0503020204020204" charset="-122"/>
              </a:rPr>
              <a:t>（四）目标明确，重点突出</a:t>
            </a:r>
            <a:endParaRPr lang="zh-CN" altLang="en-US" sz="2000" b="1" spc="300">
              <a:solidFill>
                <a:srgbClr val="69A35B"/>
              </a:solidFill>
              <a:latin typeface="Arial" panose="020B0604020202020204" pitchFamily="34" charset="0"/>
              <a:ea typeface="微软雅黑" panose="020B0503020204020204" charset="-122"/>
            </a:endParaRPr>
          </a:p>
        </p:txBody>
      </p:sp>
      <p:sp>
        <p:nvSpPr>
          <p:cNvPr id="72" name="文本框 71"/>
          <p:cNvSpPr txBox="1"/>
          <p:nvPr>
            <p:custDataLst>
              <p:tags r:id="rId49"/>
            </p:custDataLst>
          </p:nvPr>
        </p:nvSpPr>
        <p:spPr>
          <a:xfrm>
            <a:off x="1162685" y="1811020"/>
            <a:ext cx="3368040" cy="893445"/>
          </a:xfrm>
          <a:prstGeom prst="rect">
            <a:avLst/>
          </a:prstGeom>
          <a:noFill/>
        </p:spPr>
        <p:txBody>
          <a:bodyPr wrap="square" rtlCol="0" anchor="t"/>
          <a:p>
            <a:pPr algn="l">
              <a:lnSpc>
                <a:spcPct val="120000"/>
              </a:lnSpc>
            </a:pPr>
            <a:r>
              <a:rPr lang="zh-CN" altLang="en-US" sz="2000" b="1" spc="300">
                <a:solidFill>
                  <a:srgbClr val="1F74AD"/>
                </a:solidFill>
                <a:latin typeface="Arial" panose="020B0604020202020204" pitchFamily="34" charset="0"/>
                <a:ea typeface="微软雅黑" panose="020B0503020204020204" charset="-122"/>
              </a:rPr>
              <a:t>（一）立题新颖，富有创意</a:t>
            </a:r>
            <a:endParaRPr lang="zh-CN" altLang="en-US" sz="2000" b="1" spc="300">
              <a:solidFill>
                <a:srgbClr val="1F74AD"/>
              </a:solidFill>
              <a:latin typeface="Arial" panose="020B0604020202020204" pitchFamily="34" charset="0"/>
              <a:ea typeface="微软雅黑" panose="020B0503020204020204" charset="-122"/>
            </a:endParaRPr>
          </a:p>
        </p:txBody>
      </p:sp>
      <p:sp>
        <p:nvSpPr>
          <p:cNvPr id="74" name="文本框 73"/>
          <p:cNvSpPr txBox="1"/>
          <p:nvPr>
            <p:custDataLst>
              <p:tags r:id="rId50"/>
            </p:custDataLst>
          </p:nvPr>
        </p:nvSpPr>
        <p:spPr>
          <a:xfrm>
            <a:off x="607060" y="3471545"/>
            <a:ext cx="2938780" cy="1012825"/>
          </a:xfrm>
          <a:prstGeom prst="rect">
            <a:avLst/>
          </a:prstGeom>
          <a:noFill/>
        </p:spPr>
        <p:txBody>
          <a:bodyPr wrap="square" rtlCol="0" anchor="t">
            <a:normAutofit/>
          </a:bodyPr>
          <a:p>
            <a:pPr algn="l">
              <a:lnSpc>
                <a:spcPct val="120000"/>
              </a:lnSpc>
            </a:pPr>
            <a:r>
              <a:rPr lang="zh-CN" altLang="en-US" sz="2000" b="1" spc="300">
                <a:solidFill>
                  <a:srgbClr val="1AA3AA"/>
                </a:solidFill>
                <a:latin typeface="Arial" panose="020B0604020202020204" pitchFamily="34" charset="0"/>
                <a:ea typeface="微软雅黑" panose="020B0503020204020204" charset="-122"/>
              </a:rPr>
              <a:t>（三）战略性和战术性决策分析相结合</a:t>
            </a:r>
            <a:endParaRPr lang="zh-CN" altLang="en-US" sz="2000" b="1" spc="300">
              <a:solidFill>
                <a:srgbClr val="1AA3AA"/>
              </a:solidFill>
              <a:latin typeface="Arial" panose="020B0604020202020204" pitchFamily="34" charset="0"/>
              <a:ea typeface="微软雅黑" panose="020B0503020204020204" charset="-122"/>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006699"/>
        </a:solidFill>
        <a:effectLst/>
      </p:bgPr>
    </p:bg>
    <p:spTree>
      <p:nvGrpSpPr>
        <p:cNvPr id="1" name=""/>
        <p:cNvGrpSpPr/>
        <p:nvPr/>
      </p:nvGrpSpPr>
      <p:grpSpPr>
        <a:xfrm>
          <a:off x="0" y="0"/>
          <a:ext cx="0" cy="0"/>
          <a:chOff x="0" y="0"/>
          <a:chExt cx="0" cy="0"/>
        </a:xfrm>
      </p:grpSpPr>
      <p:grpSp>
        <p:nvGrpSpPr>
          <p:cNvPr id="3" name="组合 2"/>
          <p:cNvGrpSpPr/>
          <p:nvPr/>
        </p:nvGrpSpPr>
        <p:grpSpPr>
          <a:xfrm>
            <a:off x="0" y="378281"/>
            <a:ext cx="12192000" cy="6109605"/>
            <a:chOff x="0" y="378281"/>
            <a:chExt cx="12192000" cy="6109605"/>
          </a:xfrm>
        </p:grpSpPr>
        <p:sp>
          <p:nvSpPr>
            <p:cNvPr id="4" name="矩形 3"/>
            <p:cNvSpPr/>
            <p:nvPr/>
          </p:nvSpPr>
          <p:spPr>
            <a:xfrm>
              <a:off x="355599" y="391886"/>
              <a:ext cx="11509829" cy="6096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5" name="流程图: 手动输入 4"/>
            <p:cNvSpPr/>
            <p:nvPr/>
          </p:nvSpPr>
          <p:spPr>
            <a:xfrm rot="5400000">
              <a:off x="1175657" y="4397829"/>
              <a:ext cx="914400" cy="3265714"/>
            </a:xfrm>
            <a:prstGeom prst="flowChartManualInput">
              <a:avLst/>
            </a:prstGeom>
            <a:solidFill>
              <a:srgbClr val="0066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6" name="流程图: 手动输入 5"/>
            <p:cNvSpPr/>
            <p:nvPr/>
          </p:nvSpPr>
          <p:spPr>
            <a:xfrm rot="16200000">
              <a:off x="10101943" y="-797376"/>
              <a:ext cx="914400" cy="3265714"/>
            </a:xfrm>
            <a:prstGeom prst="flowChartManualInput">
              <a:avLst/>
            </a:prstGeom>
            <a:solidFill>
              <a:srgbClr val="0066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grpSp>
      <p:grpSp>
        <p:nvGrpSpPr>
          <p:cNvPr id="2" name="组合 1"/>
          <p:cNvGrpSpPr/>
          <p:nvPr/>
        </p:nvGrpSpPr>
        <p:grpSpPr>
          <a:xfrm>
            <a:off x="326572" y="3341916"/>
            <a:ext cx="11526156" cy="182336"/>
            <a:chOff x="326572" y="3341916"/>
            <a:chExt cx="11526156" cy="182336"/>
          </a:xfrm>
        </p:grpSpPr>
        <p:grpSp>
          <p:nvGrpSpPr>
            <p:cNvPr id="21" name="组合 20"/>
            <p:cNvGrpSpPr/>
            <p:nvPr/>
          </p:nvGrpSpPr>
          <p:grpSpPr>
            <a:xfrm>
              <a:off x="326572" y="3341916"/>
              <a:ext cx="1959428" cy="182336"/>
              <a:chOff x="326572" y="3341916"/>
              <a:chExt cx="1959428" cy="182336"/>
            </a:xfrm>
          </p:grpSpPr>
          <p:cxnSp>
            <p:nvCxnSpPr>
              <p:cNvPr id="8" name="直接连接符 7"/>
              <p:cNvCxnSpPr/>
              <p:nvPr/>
            </p:nvCxnSpPr>
            <p:spPr>
              <a:xfrm>
                <a:off x="326572" y="3433084"/>
                <a:ext cx="1758042" cy="0"/>
              </a:xfrm>
              <a:prstGeom prst="line">
                <a:avLst/>
              </a:prstGeom>
              <a:ln>
                <a:solidFill>
                  <a:srgbClr val="006699"/>
                </a:solidFill>
              </a:ln>
            </p:spPr>
            <p:style>
              <a:lnRef idx="1">
                <a:schemeClr val="accent1"/>
              </a:lnRef>
              <a:fillRef idx="0">
                <a:schemeClr val="accent1"/>
              </a:fillRef>
              <a:effectRef idx="0">
                <a:schemeClr val="accent1"/>
              </a:effectRef>
              <a:fontRef idx="minor">
                <a:schemeClr val="tx1"/>
              </a:fontRef>
            </p:style>
          </p:cxnSp>
          <p:sp>
            <p:nvSpPr>
              <p:cNvPr id="9" name="椭圆 8"/>
              <p:cNvSpPr/>
              <p:nvPr/>
            </p:nvSpPr>
            <p:spPr>
              <a:xfrm>
                <a:off x="2103664" y="3341916"/>
                <a:ext cx="182336" cy="182336"/>
              </a:xfrm>
              <a:prstGeom prst="ellipse">
                <a:avLst/>
              </a:prstGeom>
              <a:noFill/>
              <a:ln>
                <a:solidFill>
                  <a:srgbClr val="006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grpSp>
        <p:grpSp>
          <p:nvGrpSpPr>
            <p:cNvPr id="22" name="组合 21"/>
            <p:cNvGrpSpPr/>
            <p:nvPr/>
          </p:nvGrpSpPr>
          <p:grpSpPr>
            <a:xfrm>
              <a:off x="9935027" y="3341916"/>
              <a:ext cx="1917701" cy="182336"/>
              <a:chOff x="9935027" y="3341916"/>
              <a:chExt cx="1917701" cy="182336"/>
            </a:xfrm>
          </p:grpSpPr>
          <p:cxnSp>
            <p:nvCxnSpPr>
              <p:cNvPr id="13" name="直接连接符 12"/>
              <p:cNvCxnSpPr/>
              <p:nvPr/>
            </p:nvCxnSpPr>
            <p:spPr>
              <a:xfrm flipH="1">
                <a:off x="10123714" y="3427186"/>
                <a:ext cx="1729014" cy="0"/>
              </a:xfrm>
              <a:prstGeom prst="line">
                <a:avLst/>
              </a:prstGeom>
              <a:ln>
                <a:solidFill>
                  <a:srgbClr val="006699"/>
                </a:solidFill>
              </a:ln>
            </p:spPr>
            <p:style>
              <a:lnRef idx="1">
                <a:schemeClr val="accent1"/>
              </a:lnRef>
              <a:fillRef idx="0">
                <a:schemeClr val="accent1"/>
              </a:fillRef>
              <a:effectRef idx="0">
                <a:schemeClr val="accent1"/>
              </a:effectRef>
              <a:fontRef idx="minor">
                <a:schemeClr val="tx1"/>
              </a:fontRef>
            </p:style>
          </p:cxnSp>
          <p:sp>
            <p:nvSpPr>
              <p:cNvPr id="14" name="椭圆 13"/>
              <p:cNvSpPr/>
              <p:nvPr/>
            </p:nvSpPr>
            <p:spPr>
              <a:xfrm rot="10800000">
                <a:off x="9935027" y="3341916"/>
                <a:ext cx="182336" cy="182336"/>
              </a:xfrm>
              <a:prstGeom prst="ellipse">
                <a:avLst/>
              </a:prstGeom>
              <a:noFill/>
              <a:ln>
                <a:solidFill>
                  <a:srgbClr val="006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grpSp>
      </p:grpSp>
      <p:sp>
        <p:nvSpPr>
          <p:cNvPr id="15" name="矩形 14"/>
          <p:cNvSpPr/>
          <p:nvPr/>
        </p:nvSpPr>
        <p:spPr>
          <a:xfrm>
            <a:off x="2285999" y="2978221"/>
            <a:ext cx="7620001" cy="922020"/>
          </a:xfrm>
          <a:prstGeom prst="rect">
            <a:avLst/>
          </a:prstGeom>
          <a:effectLst>
            <a:outerShdw blurRad="63500" sx="102000" sy="102000" algn="ctr" rotWithShape="0">
              <a:prstClr val="black">
                <a:alpha val="40000"/>
              </a:prstClr>
            </a:outerShdw>
          </a:effec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5400" dirty="0">
                <a:solidFill>
                  <a:schemeClr val="tx2">
                    <a:lumMod val="75000"/>
                  </a:schemeClr>
                </a:solidFill>
                <a:cs typeface="+mn-ea"/>
                <a:sym typeface="+mn-lt"/>
              </a:rPr>
              <a:t>感谢观看</a:t>
            </a:r>
            <a:endParaRPr lang="zh-CN" altLang="en-US" sz="5400" spc="300" dirty="0">
              <a:solidFill>
                <a:schemeClr val="tx2">
                  <a:lumMod val="75000"/>
                </a:schemeClr>
              </a:solidFill>
              <a:cs typeface="+mn-ea"/>
              <a:sym typeface="+mn-l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7244915" y="3694738"/>
            <a:ext cx="4445218" cy="0"/>
          </a:xfrm>
          <a:prstGeom prst="line">
            <a:avLst/>
          </a:prstGeom>
          <a:ln>
            <a:solidFill>
              <a:srgbClr val="006699"/>
            </a:solidFill>
          </a:ln>
        </p:spPr>
        <p:style>
          <a:lnRef idx="1">
            <a:schemeClr val="accent1"/>
          </a:lnRef>
          <a:fillRef idx="0">
            <a:schemeClr val="accent1"/>
          </a:fillRef>
          <a:effectRef idx="0">
            <a:schemeClr val="accent1"/>
          </a:effectRef>
          <a:fontRef idx="minor">
            <a:schemeClr val="tx1"/>
          </a:fontRef>
        </p:style>
      </p:cxnSp>
      <p:sp>
        <p:nvSpPr>
          <p:cNvPr id="5" name="文本框 7"/>
          <p:cNvSpPr txBox="1"/>
          <p:nvPr/>
        </p:nvSpPr>
        <p:spPr>
          <a:xfrm>
            <a:off x="7815217" y="3109963"/>
            <a:ext cx="1803251" cy="584775"/>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3200" dirty="0">
                <a:solidFill>
                  <a:srgbClr val="006699"/>
                </a:solidFill>
                <a:cs typeface="+mn-ea"/>
                <a:sym typeface="+mn-lt"/>
              </a:rPr>
              <a:t>PART 01</a:t>
            </a:r>
            <a:endParaRPr lang="zh-CN" altLang="en-US" sz="3200" dirty="0">
              <a:solidFill>
                <a:srgbClr val="006699"/>
              </a:solidFill>
              <a:cs typeface="+mn-ea"/>
              <a:sym typeface="+mn-lt"/>
            </a:endParaRPr>
          </a:p>
        </p:txBody>
      </p:sp>
      <p:sp>
        <p:nvSpPr>
          <p:cNvPr id="6" name="文本框 11"/>
          <p:cNvSpPr txBox="1"/>
          <p:nvPr/>
        </p:nvSpPr>
        <p:spPr>
          <a:xfrm>
            <a:off x="9851571" y="3113313"/>
            <a:ext cx="2140169" cy="5835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3200" dirty="0">
                <a:solidFill>
                  <a:srgbClr val="006699"/>
                </a:solidFill>
                <a:cs typeface="+mn-ea"/>
                <a:sym typeface="+mn-lt"/>
              </a:rPr>
              <a:t>创业准备</a:t>
            </a:r>
            <a:endParaRPr lang="zh-CN" altLang="en-US" sz="3200" dirty="0">
              <a:solidFill>
                <a:srgbClr val="006699"/>
              </a:solidFill>
              <a:cs typeface="+mn-ea"/>
              <a:sym typeface="+mn-lt"/>
            </a:endParaRPr>
          </a:p>
        </p:txBody>
      </p:sp>
      <p:sp>
        <p:nvSpPr>
          <p:cNvPr id="7" name="平行四边形 6"/>
          <p:cNvSpPr/>
          <p:nvPr/>
        </p:nvSpPr>
        <p:spPr>
          <a:xfrm>
            <a:off x="6470433" y="3164688"/>
            <a:ext cx="1216152" cy="533400"/>
          </a:xfrm>
          <a:prstGeom prst="parallelogram">
            <a:avLst/>
          </a:prstGeom>
          <a:solidFill>
            <a:srgbClr val="006699"/>
          </a:solidFill>
          <a:ln>
            <a:solidFill>
              <a:srgbClr val="006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pic>
        <p:nvPicPr>
          <p:cNvPr id="8" name="图片 7"/>
          <p:cNvPicPr>
            <a:picLocks noChangeAspect="1"/>
          </p:cNvPicPr>
          <p:nvPr/>
        </p:nvPicPr>
        <p:blipFill>
          <a:blip r:embed="rId1"/>
          <a:stretch>
            <a:fillRect/>
          </a:stretch>
        </p:blipFill>
        <p:spPr>
          <a:xfrm>
            <a:off x="0" y="1603147"/>
            <a:ext cx="6096528" cy="3627434"/>
          </a:xfrm>
          <a:prstGeom prst="parallelogram">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a:spLocks noChangeArrowheads="1"/>
          </p:cNvSpPr>
          <p:nvPr/>
        </p:nvSpPr>
        <p:spPr bwMode="auto">
          <a:xfrm>
            <a:off x="1162986" y="415924"/>
            <a:ext cx="4400226" cy="50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1">
              <a:defRPr/>
            </a:pPr>
            <a:r>
              <a:rPr kumimoji="0" sz="2665" i="0" u="none" strike="noStrike" cap="none" spc="0" normalizeH="0" baseline="0" dirty="0">
                <a:solidFill>
                  <a:schemeClr val="tx2">
                    <a:lumMod val="75000"/>
                  </a:schemeClr>
                </a:solidFill>
                <a:cs typeface="+mn-ea"/>
                <a:sym typeface="+mn-lt"/>
              </a:rPr>
              <a:t>一、创业思路准备</a:t>
            </a:r>
            <a:endParaRPr kumimoji="0" lang="zh-CN" altLang="en-US" sz="2665" i="0" u="none" strike="noStrike" kern="1200" cap="none" spc="0" normalizeH="0" baseline="0" noProof="0" dirty="0">
              <a:ln>
                <a:noFill/>
              </a:ln>
              <a:solidFill>
                <a:schemeClr val="tx2">
                  <a:lumMod val="75000"/>
                </a:schemeClr>
              </a:solidFill>
              <a:effectLst/>
              <a:uLnTx/>
              <a:uFillTx/>
              <a:cs typeface="+mn-ea"/>
              <a:sym typeface="+mn-lt"/>
            </a:endParaRPr>
          </a:p>
        </p:txBody>
      </p:sp>
      <p:grpSp>
        <p:nvGrpSpPr>
          <p:cNvPr id="5" name="组合 4"/>
          <p:cNvGrpSpPr/>
          <p:nvPr/>
        </p:nvGrpSpPr>
        <p:grpSpPr>
          <a:xfrm>
            <a:off x="446185" y="415924"/>
            <a:ext cx="644977" cy="502766"/>
            <a:chOff x="8418286" y="1219200"/>
            <a:chExt cx="1368552" cy="1066800"/>
          </a:xfrm>
        </p:grpSpPr>
        <p:sp>
          <p:nvSpPr>
            <p:cNvPr id="3" name="平行四边形 2"/>
            <p:cNvSpPr/>
            <p:nvPr/>
          </p:nvSpPr>
          <p:spPr>
            <a:xfrm>
              <a:off x="8418286" y="1219200"/>
              <a:ext cx="1216152" cy="914400"/>
            </a:xfrm>
            <a:prstGeom prst="parallelogram">
              <a:avLst/>
            </a:prstGeom>
            <a:solidFill>
              <a:schemeClr val="tx2"/>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平行四边形 3"/>
            <p:cNvSpPr/>
            <p:nvPr/>
          </p:nvSpPr>
          <p:spPr>
            <a:xfrm>
              <a:off x="8570686" y="1371600"/>
              <a:ext cx="1216152" cy="914400"/>
            </a:xfrm>
            <a:prstGeom prst="parallelogram">
              <a:avLst/>
            </a:prstGeom>
            <a:solidFill>
              <a:srgbClr val="006699"/>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12" name="Freeform 198"/>
          <p:cNvSpPr>
            <a:spLocks noEditPoints="1"/>
          </p:cNvSpPr>
          <p:nvPr>
            <p:custDataLst>
              <p:tags r:id="rId1"/>
            </p:custDataLst>
          </p:nvPr>
        </p:nvSpPr>
        <p:spPr bwMode="auto">
          <a:xfrm>
            <a:off x="9150626" y="3581050"/>
            <a:ext cx="287007" cy="379959"/>
          </a:xfrm>
          <a:custGeom>
            <a:avLst/>
            <a:gdLst>
              <a:gd name="T0" fmla="*/ 56 w 112"/>
              <a:gd name="T1" fmla="*/ 0 h 148"/>
              <a:gd name="T2" fmla="*/ 0 w 112"/>
              <a:gd name="T3" fmla="*/ 56 h 148"/>
              <a:gd name="T4" fmla="*/ 56 w 112"/>
              <a:gd name="T5" fmla="*/ 148 h 148"/>
              <a:gd name="T6" fmla="*/ 112 w 112"/>
              <a:gd name="T7" fmla="*/ 56 h 148"/>
              <a:gd name="T8" fmla="*/ 56 w 112"/>
              <a:gd name="T9" fmla="*/ 0 h 148"/>
              <a:gd name="T10" fmla="*/ 56 w 112"/>
              <a:gd name="T11" fmla="*/ 74 h 148"/>
              <a:gd name="T12" fmla="*/ 34 w 112"/>
              <a:gd name="T13" fmla="*/ 52 h 148"/>
              <a:gd name="T14" fmla="*/ 56 w 112"/>
              <a:gd name="T15" fmla="*/ 30 h 148"/>
              <a:gd name="T16" fmla="*/ 78 w 112"/>
              <a:gd name="T17" fmla="*/ 52 h 148"/>
              <a:gd name="T18" fmla="*/ 56 w 112"/>
              <a:gd name="T19" fmla="*/ 74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2" h="148">
                <a:moveTo>
                  <a:pt x="56" y="0"/>
                </a:moveTo>
                <a:cubicBezTo>
                  <a:pt x="25" y="0"/>
                  <a:pt x="0" y="25"/>
                  <a:pt x="0" y="56"/>
                </a:cubicBezTo>
                <a:cubicBezTo>
                  <a:pt x="0" y="88"/>
                  <a:pt x="56" y="148"/>
                  <a:pt x="56" y="148"/>
                </a:cubicBezTo>
                <a:cubicBezTo>
                  <a:pt x="56" y="148"/>
                  <a:pt x="112" y="88"/>
                  <a:pt x="112" y="56"/>
                </a:cubicBezTo>
                <a:cubicBezTo>
                  <a:pt x="112" y="25"/>
                  <a:pt x="87" y="0"/>
                  <a:pt x="56" y="0"/>
                </a:cubicBezTo>
                <a:close/>
                <a:moveTo>
                  <a:pt x="56" y="74"/>
                </a:moveTo>
                <a:cubicBezTo>
                  <a:pt x="44" y="74"/>
                  <a:pt x="34" y="65"/>
                  <a:pt x="34" y="52"/>
                </a:cubicBezTo>
                <a:cubicBezTo>
                  <a:pt x="34" y="40"/>
                  <a:pt x="44" y="30"/>
                  <a:pt x="56" y="30"/>
                </a:cubicBezTo>
                <a:cubicBezTo>
                  <a:pt x="68" y="30"/>
                  <a:pt x="78" y="40"/>
                  <a:pt x="78" y="52"/>
                </a:cubicBezTo>
                <a:cubicBezTo>
                  <a:pt x="78" y="65"/>
                  <a:pt x="68" y="74"/>
                  <a:pt x="56" y="74"/>
                </a:cubicBezTo>
                <a:close/>
              </a:path>
            </a:pathLst>
          </a:custGeom>
          <a:solidFill>
            <a:srgbClr val="9BBB59"/>
          </a:solidFill>
          <a:ln>
            <a:noFill/>
          </a:ln>
        </p:spPr>
        <p:txBody>
          <a:bodyPr vert="horz" wrap="square" lIns="91440" tIns="45720" rIns="91440" bIns="45720" numCol="1" anchor="t" anchorCtr="0" compatLnSpc="1"/>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charset="-122"/>
              <a:ea typeface="微软雅黑" panose="020B0503020204020204" charset="-122"/>
            </a:endParaRPr>
          </a:p>
        </p:txBody>
      </p:sp>
      <p:sp>
        <p:nvSpPr>
          <p:cNvPr id="209" name="Rectangle 8"/>
          <p:cNvSpPr>
            <a:spLocks noChangeArrowheads="1"/>
          </p:cNvSpPr>
          <p:nvPr>
            <p:custDataLst>
              <p:tags r:id="rId2"/>
            </p:custDataLst>
          </p:nvPr>
        </p:nvSpPr>
        <p:spPr bwMode="auto">
          <a:xfrm>
            <a:off x="9285975" y="1739717"/>
            <a:ext cx="21200" cy="1907924"/>
          </a:xfrm>
          <a:prstGeom prst="rect">
            <a:avLst/>
          </a:prstGeom>
          <a:solidFill>
            <a:srgbClr val="9BBB59"/>
          </a:solidFill>
          <a:ln>
            <a:noFill/>
          </a:ln>
        </p:spPr>
        <p:txBody>
          <a:bodyPr vert="horz" wrap="square" lIns="91440" tIns="45720" rIns="91440" bIns="45720" numCol="1" anchor="t" anchorCtr="0" compatLnSpc="1"/>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charset="-122"/>
              <a:ea typeface="微软雅黑" panose="020B0503020204020204" charset="-122"/>
            </a:endParaRPr>
          </a:p>
        </p:txBody>
      </p:sp>
      <p:sp>
        <p:nvSpPr>
          <p:cNvPr id="15" name="Rectangle 5"/>
          <p:cNvSpPr>
            <a:spLocks noChangeArrowheads="1"/>
          </p:cNvSpPr>
          <p:nvPr>
            <p:custDataLst>
              <p:tags r:id="rId3"/>
            </p:custDataLst>
          </p:nvPr>
        </p:nvSpPr>
        <p:spPr bwMode="auto">
          <a:xfrm>
            <a:off x="2245948" y="1739717"/>
            <a:ext cx="21200" cy="1870213"/>
          </a:xfrm>
          <a:prstGeom prst="rect">
            <a:avLst/>
          </a:prstGeom>
          <a:solidFill>
            <a:srgbClr val="1F74AD"/>
          </a:solidFill>
          <a:ln>
            <a:noFill/>
          </a:ln>
        </p:spPr>
        <p:txBody>
          <a:bodyPr vert="horz" wrap="square" lIns="91440" tIns="45720" rIns="91440" bIns="45720" numCol="1" anchor="t" anchorCtr="0" compatLnSpc="1"/>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charset="-122"/>
              <a:ea typeface="微软雅黑" panose="020B0503020204020204" charset="-122"/>
            </a:endParaRPr>
          </a:p>
        </p:txBody>
      </p:sp>
      <p:sp>
        <p:nvSpPr>
          <p:cNvPr id="16" name="Rectangle 6"/>
          <p:cNvSpPr>
            <a:spLocks noChangeArrowheads="1"/>
          </p:cNvSpPr>
          <p:nvPr>
            <p:custDataLst>
              <p:tags r:id="rId4"/>
            </p:custDataLst>
          </p:nvPr>
        </p:nvSpPr>
        <p:spPr bwMode="auto">
          <a:xfrm>
            <a:off x="4003254" y="1739717"/>
            <a:ext cx="19569" cy="1870213"/>
          </a:xfrm>
          <a:prstGeom prst="rect">
            <a:avLst/>
          </a:prstGeom>
          <a:solidFill>
            <a:srgbClr val="3498DB"/>
          </a:solidFill>
          <a:ln>
            <a:noFill/>
          </a:ln>
        </p:spPr>
        <p:txBody>
          <a:bodyPr vert="horz" wrap="square" lIns="91440" tIns="45720" rIns="91440" bIns="45720" numCol="1" anchor="t" anchorCtr="0" compatLnSpc="1"/>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charset="-122"/>
              <a:ea typeface="微软雅黑" panose="020B0503020204020204" charset="-122"/>
            </a:endParaRPr>
          </a:p>
        </p:txBody>
      </p:sp>
      <p:sp>
        <p:nvSpPr>
          <p:cNvPr id="17" name="Rectangle 7"/>
          <p:cNvSpPr>
            <a:spLocks noChangeArrowheads="1"/>
          </p:cNvSpPr>
          <p:nvPr>
            <p:custDataLst>
              <p:tags r:id="rId5"/>
            </p:custDataLst>
          </p:nvPr>
        </p:nvSpPr>
        <p:spPr bwMode="auto">
          <a:xfrm>
            <a:off x="5761172" y="1739717"/>
            <a:ext cx="19569" cy="1877196"/>
          </a:xfrm>
          <a:prstGeom prst="rect">
            <a:avLst/>
          </a:prstGeom>
          <a:solidFill>
            <a:srgbClr val="1AA3AA"/>
          </a:solidFill>
          <a:ln>
            <a:noFill/>
          </a:ln>
        </p:spPr>
        <p:txBody>
          <a:bodyPr vert="horz" wrap="square" lIns="91440" tIns="45720" rIns="91440" bIns="45720" numCol="1" anchor="t" anchorCtr="0" compatLnSpc="1"/>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charset="-122"/>
              <a:ea typeface="微软雅黑" panose="020B0503020204020204" charset="-122"/>
            </a:endParaRPr>
          </a:p>
        </p:txBody>
      </p:sp>
      <p:sp>
        <p:nvSpPr>
          <p:cNvPr id="18" name="Rectangle 8"/>
          <p:cNvSpPr>
            <a:spLocks noChangeArrowheads="1"/>
          </p:cNvSpPr>
          <p:nvPr>
            <p:custDataLst>
              <p:tags r:id="rId6"/>
            </p:custDataLst>
          </p:nvPr>
        </p:nvSpPr>
        <p:spPr bwMode="auto">
          <a:xfrm>
            <a:off x="7530503" y="1739717"/>
            <a:ext cx="21200" cy="1907924"/>
          </a:xfrm>
          <a:prstGeom prst="rect">
            <a:avLst/>
          </a:prstGeom>
          <a:solidFill>
            <a:srgbClr val="69A35B"/>
          </a:solidFill>
          <a:ln>
            <a:noFill/>
          </a:ln>
        </p:spPr>
        <p:txBody>
          <a:bodyPr vert="horz" wrap="square" lIns="91440" tIns="45720" rIns="91440" bIns="45720" numCol="1" anchor="t" anchorCtr="0" compatLnSpc="1"/>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charset="-122"/>
              <a:ea typeface="微软雅黑" panose="020B0503020204020204" charset="-122"/>
            </a:endParaRPr>
          </a:p>
        </p:txBody>
      </p:sp>
      <p:sp>
        <p:nvSpPr>
          <p:cNvPr id="202" name="Freeform 198"/>
          <p:cNvSpPr>
            <a:spLocks noEditPoints="1"/>
          </p:cNvSpPr>
          <p:nvPr>
            <p:custDataLst>
              <p:tags r:id="rId7"/>
            </p:custDataLst>
          </p:nvPr>
        </p:nvSpPr>
        <p:spPr bwMode="auto">
          <a:xfrm>
            <a:off x="7395154" y="3581050"/>
            <a:ext cx="287007" cy="379959"/>
          </a:xfrm>
          <a:custGeom>
            <a:avLst/>
            <a:gdLst>
              <a:gd name="T0" fmla="*/ 56 w 112"/>
              <a:gd name="T1" fmla="*/ 0 h 148"/>
              <a:gd name="T2" fmla="*/ 0 w 112"/>
              <a:gd name="T3" fmla="*/ 56 h 148"/>
              <a:gd name="T4" fmla="*/ 56 w 112"/>
              <a:gd name="T5" fmla="*/ 148 h 148"/>
              <a:gd name="T6" fmla="*/ 112 w 112"/>
              <a:gd name="T7" fmla="*/ 56 h 148"/>
              <a:gd name="T8" fmla="*/ 56 w 112"/>
              <a:gd name="T9" fmla="*/ 0 h 148"/>
              <a:gd name="T10" fmla="*/ 56 w 112"/>
              <a:gd name="T11" fmla="*/ 74 h 148"/>
              <a:gd name="T12" fmla="*/ 34 w 112"/>
              <a:gd name="T13" fmla="*/ 52 h 148"/>
              <a:gd name="T14" fmla="*/ 56 w 112"/>
              <a:gd name="T15" fmla="*/ 30 h 148"/>
              <a:gd name="T16" fmla="*/ 78 w 112"/>
              <a:gd name="T17" fmla="*/ 52 h 148"/>
              <a:gd name="T18" fmla="*/ 56 w 112"/>
              <a:gd name="T19" fmla="*/ 74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2" h="148">
                <a:moveTo>
                  <a:pt x="56" y="0"/>
                </a:moveTo>
                <a:cubicBezTo>
                  <a:pt x="25" y="0"/>
                  <a:pt x="0" y="25"/>
                  <a:pt x="0" y="56"/>
                </a:cubicBezTo>
                <a:cubicBezTo>
                  <a:pt x="0" y="88"/>
                  <a:pt x="56" y="148"/>
                  <a:pt x="56" y="148"/>
                </a:cubicBezTo>
                <a:cubicBezTo>
                  <a:pt x="56" y="148"/>
                  <a:pt x="112" y="88"/>
                  <a:pt x="112" y="56"/>
                </a:cubicBezTo>
                <a:cubicBezTo>
                  <a:pt x="112" y="25"/>
                  <a:pt x="87" y="0"/>
                  <a:pt x="56" y="0"/>
                </a:cubicBezTo>
                <a:close/>
                <a:moveTo>
                  <a:pt x="56" y="74"/>
                </a:moveTo>
                <a:cubicBezTo>
                  <a:pt x="44" y="74"/>
                  <a:pt x="34" y="65"/>
                  <a:pt x="34" y="52"/>
                </a:cubicBezTo>
                <a:cubicBezTo>
                  <a:pt x="34" y="40"/>
                  <a:pt x="44" y="30"/>
                  <a:pt x="56" y="30"/>
                </a:cubicBezTo>
                <a:cubicBezTo>
                  <a:pt x="68" y="30"/>
                  <a:pt x="78" y="40"/>
                  <a:pt x="78" y="52"/>
                </a:cubicBezTo>
                <a:cubicBezTo>
                  <a:pt x="78" y="65"/>
                  <a:pt x="68" y="74"/>
                  <a:pt x="56" y="74"/>
                </a:cubicBezTo>
                <a:close/>
              </a:path>
            </a:pathLst>
          </a:custGeom>
          <a:solidFill>
            <a:srgbClr val="69A35B"/>
          </a:solidFill>
          <a:ln>
            <a:noFill/>
          </a:ln>
        </p:spPr>
        <p:txBody>
          <a:bodyPr vert="horz" wrap="square" lIns="91440" tIns="45720" rIns="91440" bIns="45720" numCol="1" anchor="t" anchorCtr="0" compatLnSpc="1"/>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charset="-122"/>
              <a:ea typeface="微软雅黑" panose="020B0503020204020204" charset="-122"/>
            </a:endParaRPr>
          </a:p>
        </p:txBody>
      </p:sp>
      <p:sp>
        <p:nvSpPr>
          <p:cNvPr id="203" name="Freeform 199"/>
          <p:cNvSpPr>
            <a:spLocks noEditPoints="1"/>
          </p:cNvSpPr>
          <p:nvPr>
            <p:custDataLst>
              <p:tags r:id="rId8"/>
            </p:custDataLst>
          </p:nvPr>
        </p:nvSpPr>
        <p:spPr bwMode="auto">
          <a:xfrm>
            <a:off x="5624191" y="3581050"/>
            <a:ext cx="290269" cy="379959"/>
          </a:xfrm>
          <a:custGeom>
            <a:avLst/>
            <a:gdLst>
              <a:gd name="T0" fmla="*/ 57 w 113"/>
              <a:gd name="T1" fmla="*/ 0 h 148"/>
              <a:gd name="T2" fmla="*/ 0 w 113"/>
              <a:gd name="T3" fmla="*/ 56 h 148"/>
              <a:gd name="T4" fmla="*/ 57 w 113"/>
              <a:gd name="T5" fmla="*/ 148 h 148"/>
              <a:gd name="T6" fmla="*/ 113 w 113"/>
              <a:gd name="T7" fmla="*/ 56 h 148"/>
              <a:gd name="T8" fmla="*/ 57 w 113"/>
              <a:gd name="T9" fmla="*/ 0 h 148"/>
              <a:gd name="T10" fmla="*/ 57 w 113"/>
              <a:gd name="T11" fmla="*/ 74 h 148"/>
              <a:gd name="T12" fmla="*/ 34 w 113"/>
              <a:gd name="T13" fmla="*/ 52 h 148"/>
              <a:gd name="T14" fmla="*/ 57 w 113"/>
              <a:gd name="T15" fmla="*/ 30 h 148"/>
              <a:gd name="T16" fmla="*/ 79 w 113"/>
              <a:gd name="T17" fmla="*/ 52 h 148"/>
              <a:gd name="T18" fmla="*/ 57 w 113"/>
              <a:gd name="T19" fmla="*/ 74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3" h="148">
                <a:moveTo>
                  <a:pt x="57" y="0"/>
                </a:moveTo>
                <a:cubicBezTo>
                  <a:pt x="25" y="0"/>
                  <a:pt x="0" y="25"/>
                  <a:pt x="0" y="56"/>
                </a:cubicBezTo>
                <a:cubicBezTo>
                  <a:pt x="0" y="88"/>
                  <a:pt x="57" y="148"/>
                  <a:pt x="57" y="148"/>
                </a:cubicBezTo>
                <a:cubicBezTo>
                  <a:pt x="57" y="148"/>
                  <a:pt x="113" y="88"/>
                  <a:pt x="113" y="56"/>
                </a:cubicBezTo>
                <a:cubicBezTo>
                  <a:pt x="113" y="25"/>
                  <a:pt x="88" y="0"/>
                  <a:pt x="57" y="0"/>
                </a:cubicBezTo>
                <a:close/>
                <a:moveTo>
                  <a:pt x="57" y="74"/>
                </a:moveTo>
                <a:cubicBezTo>
                  <a:pt x="44" y="74"/>
                  <a:pt x="34" y="65"/>
                  <a:pt x="34" y="52"/>
                </a:cubicBezTo>
                <a:cubicBezTo>
                  <a:pt x="34" y="40"/>
                  <a:pt x="44" y="30"/>
                  <a:pt x="57" y="30"/>
                </a:cubicBezTo>
                <a:cubicBezTo>
                  <a:pt x="69" y="30"/>
                  <a:pt x="79" y="40"/>
                  <a:pt x="79" y="52"/>
                </a:cubicBezTo>
                <a:cubicBezTo>
                  <a:pt x="79" y="65"/>
                  <a:pt x="69" y="74"/>
                  <a:pt x="57" y="74"/>
                </a:cubicBezTo>
                <a:close/>
              </a:path>
            </a:pathLst>
          </a:custGeom>
          <a:solidFill>
            <a:srgbClr val="1AA3AA"/>
          </a:solidFill>
          <a:ln>
            <a:noFill/>
          </a:ln>
        </p:spPr>
        <p:txBody>
          <a:bodyPr vert="horz" wrap="square" lIns="91440" tIns="45720" rIns="91440" bIns="45720" numCol="1" anchor="t" anchorCtr="0" compatLnSpc="1"/>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charset="-122"/>
              <a:ea typeface="微软雅黑" panose="020B0503020204020204" charset="-122"/>
            </a:endParaRPr>
          </a:p>
        </p:txBody>
      </p:sp>
      <p:sp>
        <p:nvSpPr>
          <p:cNvPr id="204" name="Freeform 200"/>
          <p:cNvSpPr>
            <a:spLocks noEditPoints="1"/>
          </p:cNvSpPr>
          <p:nvPr>
            <p:custDataLst>
              <p:tags r:id="rId9"/>
            </p:custDataLst>
          </p:nvPr>
        </p:nvSpPr>
        <p:spPr bwMode="auto">
          <a:xfrm>
            <a:off x="3864642" y="3581050"/>
            <a:ext cx="290269" cy="379959"/>
          </a:xfrm>
          <a:custGeom>
            <a:avLst/>
            <a:gdLst>
              <a:gd name="T0" fmla="*/ 57 w 113"/>
              <a:gd name="T1" fmla="*/ 0 h 148"/>
              <a:gd name="T2" fmla="*/ 0 w 113"/>
              <a:gd name="T3" fmla="*/ 56 h 148"/>
              <a:gd name="T4" fmla="*/ 57 w 113"/>
              <a:gd name="T5" fmla="*/ 148 h 148"/>
              <a:gd name="T6" fmla="*/ 113 w 113"/>
              <a:gd name="T7" fmla="*/ 56 h 148"/>
              <a:gd name="T8" fmla="*/ 57 w 113"/>
              <a:gd name="T9" fmla="*/ 0 h 148"/>
              <a:gd name="T10" fmla="*/ 57 w 113"/>
              <a:gd name="T11" fmla="*/ 74 h 148"/>
              <a:gd name="T12" fmla="*/ 34 w 113"/>
              <a:gd name="T13" fmla="*/ 52 h 148"/>
              <a:gd name="T14" fmla="*/ 57 w 113"/>
              <a:gd name="T15" fmla="*/ 30 h 148"/>
              <a:gd name="T16" fmla="*/ 79 w 113"/>
              <a:gd name="T17" fmla="*/ 52 h 148"/>
              <a:gd name="T18" fmla="*/ 57 w 113"/>
              <a:gd name="T19" fmla="*/ 74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3" h="148">
                <a:moveTo>
                  <a:pt x="57" y="0"/>
                </a:moveTo>
                <a:cubicBezTo>
                  <a:pt x="25" y="0"/>
                  <a:pt x="0" y="25"/>
                  <a:pt x="0" y="56"/>
                </a:cubicBezTo>
                <a:cubicBezTo>
                  <a:pt x="0" y="88"/>
                  <a:pt x="57" y="148"/>
                  <a:pt x="57" y="148"/>
                </a:cubicBezTo>
                <a:cubicBezTo>
                  <a:pt x="57" y="148"/>
                  <a:pt x="113" y="88"/>
                  <a:pt x="113" y="56"/>
                </a:cubicBezTo>
                <a:cubicBezTo>
                  <a:pt x="113" y="25"/>
                  <a:pt x="88" y="0"/>
                  <a:pt x="57" y="0"/>
                </a:cubicBezTo>
                <a:close/>
                <a:moveTo>
                  <a:pt x="57" y="74"/>
                </a:moveTo>
                <a:cubicBezTo>
                  <a:pt x="44" y="74"/>
                  <a:pt x="34" y="65"/>
                  <a:pt x="34" y="52"/>
                </a:cubicBezTo>
                <a:cubicBezTo>
                  <a:pt x="34" y="40"/>
                  <a:pt x="44" y="30"/>
                  <a:pt x="57" y="30"/>
                </a:cubicBezTo>
                <a:cubicBezTo>
                  <a:pt x="69" y="30"/>
                  <a:pt x="79" y="40"/>
                  <a:pt x="79" y="52"/>
                </a:cubicBezTo>
                <a:cubicBezTo>
                  <a:pt x="79" y="65"/>
                  <a:pt x="69" y="74"/>
                  <a:pt x="57" y="74"/>
                </a:cubicBezTo>
                <a:close/>
              </a:path>
            </a:pathLst>
          </a:custGeom>
          <a:solidFill>
            <a:srgbClr val="3498DB"/>
          </a:solidFill>
          <a:ln>
            <a:noFill/>
          </a:ln>
        </p:spPr>
        <p:txBody>
          <a:bodyPr vert="horz" wrap="square" lIns="91440" tIns="45720" rIns="91440" bIns="45720" numCol="1" anchor="t" anchorCtr="0" compatLnSpc="1"/>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charset="-122"/>
              <a:ea typeface="微软雅黑" panose="020B0503020204020204" charset="-122"/>
            </a:endParaRPr>
          </a:p>
        </p:txBody>
      </p:sp>
      <p:sp>
        <p:nvSpPr>
          <p:cNvPr id="205" name="Freeform 201"/>
          <p:cNvSpPr>
            <a:spLocks noEditPoints="1"/>
          </p:cNvSpPr>
          <p:nvPr>
            <p:custDataLst>
              <p:tags r:id="rId10"/>
            </p:custDataLst>
          </p:nvPr>
        </p:nvSpPr>
        <p:spPr bwMode="auto">
          <a:xfrm>
            <a:off x="2110598" y="3581050"/>
            <a:ext cx="290269" cy="379959"/>
          </a:xfrm>
          <a:custGeom>
            <a:avLst/>
            <a:gdLst>
              <a:gd name="T0" fmla="*/ 56 w 113"/>
              <a:gd name="T1" fmla="*/ 0 h 148"/>
              <a:gd name="T2" fmla="*/ 0 w 113"/>
              <a:gd name="T3" fmla="*/ 56 h 148"/>
              <a:gd name="T4" fmla="*/ 56 w 113"/>
              <a:gd name="T5" fmla="*/ 148 h 148"/>
              <a:gd name="T6" fmla="*/ 113 w 113"/>
              <a:gd name="T7" fmla="*/ 56 h 148"/>
              <a:gd name="T8" fmla="*/ 56 w 113"/>
              <a:gd name="T9" fmla="*/ 0 h 148"/>
              <a:gd name="T10" fmla="*/ 56 w 113"/>
              <a:gd name="T11" fmla="*/ 74 h 148"/>
              <a:gd name="T12" fmla="*/ 34 w 113"/>
              <a:gd name="T13" fmla="*/ 52 h 148"/>
              <a:gd name="T14" fmla="*/ 56 w 113"/>
              <a:gd name="T15" fmla="*/ 30 h 148"/>
              <a:gd name="T16" fmla="*/ 78 w 113"/>
              <a:gd name="T17" fmla="*/ 52 h 148"/>
              <a:gd name="T18" fmla="*/ 56 w 113"/>
              <a:gd name="T19" fmla="*/ 74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3" h="148">
                <a:moveTo>
                  <a:pt x="56" y="0"/>
                </a:moveTo>
                <a:cubicBezTo>
                  <a:pt x="25" y="0"/>
                  <a:pt x="0" y="25"/>
                  <a:pt x="0" y="56"/>
                </a:cubicBezTo>
                <a:cubicBezTo>
                  <a:pt x="0" y="88"/>
                  <a:pt x="56" y="148"/>
                  <a:pt x="56" y="148"/>
                </a:cubicBezTo>
                <a:cubicBezTo>
                  <a:pt x="56" y="148"/>
                  <a:pt x="113" y="88"/>
                  <a:pt x="113" y="56"/>
                </a:cubicBezTo>
                <a:cubicBezTo>
                  <a:pt x="113" y="25"/>
                  <a:pt x="87" y="0"/>
                  <a:pt x="56" y="0"/>
                </a:cubicBezTo>
                <a:close/>
                <a:moveTo>
                  <a:pt x="56" y="74"/>
                </a:moveTo>
                <a:cubicBezTo>
                  <a:pt x="44" y="74"/>
                  <a:pt x="34" y="65"/>
                  <a:pt x="34" y="52"/>
                </a:cubicBezTo>
                <a:cubicBezTo>
                  <a:pt x="34" y="40"/>
                  <a:pt x="44" y="30"/>
                  <a:pt x="56" y="30"/>
                </a:cubicBezTo>
                <a:cubicBezTo>
                  <a:pt x="69" y="30"/>
                  <a:pt x="78" y="40"/>
                  <a:pt x="78" y="52"/>
                </a:cubicBezTo>
                <a:cubicBezTo>
                  <a:pt x="78" y="65"/>
                  <a:pt x="69" y="74"/>
                  <a:pt x="56" y="74"/>
                </a:cubicBezTo>
                <a:close/>
              </a:path>
            </a:pathLst>
          </a:custGeom>
          <a:solidFill>
            <a:srgbClr val="1F74AD"/>
          </a:solidFill>
          <a:ln>
            <a:noFill/>
          </a:ln>
        </p:spPr>
        <p:txBody>
          <a:bodyPr vert="horz" wrap="square" lIns="91440" tIns="45720" rIns="91440" bIns="45720" numCol="1" anchor="t" anchorCtr="0" compatLnSpc="1"/>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charset="-122"/>
              <a:ea typeface="微软雅黑" panose="020B0503020204020204" charset="-122"/>
            </a:endParaRPr>
          </a:p>
        </p:txBody>
      </p:sp>
      <p:sp>
        <p:nvSpPr>
          <p:cNvPr id="221" name="Freeform 17"/>
          <p:cNvSpPr>
            <a:spLocks noEditPoints="1"/>
          </p:cNvSpPr>
          <p:nvPr>
            <p:custDataLst>
              <p:tags r:id="rId11"/>
            </p:custDataLst>
          </p:nvPr>
        </p:nvSpPr>
        <p:spPr bwMode="auto">
          <a:xfrm>
            <a:off x="3651202" y="1124415"/>
            <a:ext cx="718783" cy="317449"/>
          </a:xfrm>
          <a:custGeom>
            <a:avLst/>
            <a:gdLst>
              <a:gd name="T0" fmla="*/ 8 w 185"/>
              <a:gd name="T1" fmla="*/ 31 h 80"/>
              <a:gd name="T2" fmla="*/ 3 w 185"/>
              <a:gd name="T3" fmla="*/ 55 h 80"/>
              <a:gd name="T4" fmla="*/ 16 w 185"/>
              <a:gd name="T5" fmla="*/ 61 h 80"/>
              <a:gd name="T6" fmla="*/ 26 w 185"/>
              <a:gd name="T7" fmla="*/ 61 h 80"/>
              <a:gd name="T8" fmla="*/ 46 w 185"/>
              <a:gd name="T9" fmla="*/ 80 h 80"/>
              <a:gd name="T10" fmla="*/ 66 w 185"/>
              <a:gd name="T11" fmla="*/ 61 h 80"/>
              <a:gd name="T12" fmla="*/ 126 w 185"/>
              <a:gd name="T13" fmla="*/ 61 h 80"/>
              <a:gd name="T14" fmla="*/ 146 w 185"/>
              <a:gd name="T15" fmla="*/ 80 h 80"/>
              <a:gd name="T16" fmla="*/ 166 w 185"/>
              <a:gd name="T17" fmla="*/ 61 h 80"/>
              <a:gd name="T18" fmla="*/ 179 w 185"/>
              <a:gd name="T19" fmla="*/ 61 h 80"/>
              <a:gd name="T20" fmla="*/ 185 w 185"/>
              <a:gd name="T21" fmla="*/ 55 h 80"/>
              <a:gd name="T22" fmla="*/ 185 w 185"/>
              <a:gd name="T23" fmla="*/ 34 h 80"/>
              <a:gd name="T24" fmla="*/ 181 w 185"/>
              <a:gd name="T25" fmla="*/ 28 h 80"/>
              <a:gd name="T26" fmla="*/ 163 w 185"/>
              <a:gd name="T27" fmla="*/ 26 h 80"/>
              <a:gd name="T28" fmla="*/ 149 w 185"/>
              <a:gd name="T29" fmla="*/ 14 h 80"/>
              <a:gd name="T30" fmla="*/ 125 w 185"/>
              <a:gd name="T31" fmla="*/ 0 h 80"/>
              <a:gd name="T32" fmla="*/ 84 w 185"/>
              <a:gd name="T33" fmla="*/ 0 h 80"/>
              <a:gd name="T34" fmla="*/ 35 w 185"/>
              <a:gd name="T35" fmla="*/ 25 h 80"/>
              <a:gd name="T36" fmla="*/ 8 w 185"/>
              <a:gd name="T37" fmla="*/ 31 h 80"/>
              <a:gd name="T38" fmla="*/ 146 w 185"/>
              <a:gd name="T39" fmla="*/ 70 h 80"/>
              <a:gd name="T40" fmla="*/ 135 w 185"/>
              <a:gd name="T41" fmla="*/ 59 h 80"/>
              <a:gd name="T42" fmla="*/ 146 w 185"/>
              <a:gd name="T43" fmla="*/ 49 h 80"/>
              <a:gd name="T44" fmla="*/ 156 w 185"/>
              <a:gd name="T45" fmla="*/ 59 h 80"/>
              <a:gd name="T46" fmla="*/ 146 w 185"/>
              <a:gd name="T47" fmla="*/ 70 h 80"/>
              <a:gd name="T48" fmla="*/ 107 w 185"/>
              <a:gd name="T49" fmla="*/ 25 h 80"/>
              <a:gd name="T50" fmla="*/ 107 w 185"/>
              <a:gd name="T51" fmla="*/ 9 h 80"/>
              <a:gd name="T52" fmla="*/ 119 w 185"/>
              <a:gd name="T53" fmla="*/ 9 h 80"/>
              <a:gd name="T54" fmla="*/ 135 w 185"/>
              <a:gd name="T55" fmla="*/ 19 h 80"/>
              <a:gd name="T56" fmla="*/ 142 w 185"/>
              <a:gd name="T57" fmla="*/ 25 h 80"/>
              <a:gd name="T58" fmla="*/ 107 w 185"/>
              <a:gd name="T59" fmla="*/ 25 h 80"/>
              <a:gd name="T60" fmla="*/ 98 w 185"/>
              <a:gd name="T61" fmla="*/ 25 h 80"/>
              <a:gd name="T62" fmla="*/ 56 w 185"/>
              <a:gd name="T63" fmla="*/ 25 h 80"/>
              <a:gd name="T64" fmla="*/ 88 w 185"/>
              <a:gd name="T65" fmla="*/ 9 h 80"/>
              <a:gd name="T66" fmla="*/ 98 w 185"/>
              <a:gd name="T67" fmla="*/ 9 h 80"/>
              <a:gd name="T68" fmla="*/ 98 w 185"/>
              <a:gd name="T69" fmla="*/ 25 h 80"/>
              <a:gd name="T70" fmla="*/ 46 w 185"/>
              <a:gd name="T71" fmla="*/ 70 h 80"/>
              <a:gd name="T72" fmla="*/ 36 w 185"/>
              <a:gd name="T73" fmla="*/ 59 h 80"/>
              <a:gd name="T74" fmla="*/ 46 w 185"/>
              <a:gd name="T75" fmla="*/ 49 h 80"/>
              <a:gd name="T76" fmla="*/ 57 w 185"/>
              <a:gd name="T77" fmla="*/ 59 h 80"/>
              <a:gd name="T78" fmla="*/ 46 w 185"/>
              <a:gd name="T79" fmla="*/ 70 h 80"/>
              <a:gd name="T80" fmla="*/ 46 w 185"/>
              <a:gd name="T81" fmla="*/ 70 h 80"/>
              <a:gd name="T82" fmla="*/ 46 w 185"/>
              <a:gd name="T83" fmla="*/ 7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85" h="80">
                <a:moveTo>
                  <a:pt x="8" y="31"/>
                </a:moveTo>
                <a:cubicBezTo>
                  <a:pt x="2" y="33"/>
                  <a:pt x="0" y="46"/>
                  <a:pt x="3" y="55"/>
                </a:cubicBezTo>
                <a:cubicBezTo>
                  <a:pt x="4" y="58"/>
                  <a:pt x="8" y="61"/>
                  <a:pt x="16" y="61"/>
                </a:cubicBezTo>
                <a:cubicBezTo>
                  <a:pt x="26" y="61"/>
                  <a:pt x="26" y="61"/>
                  <a:pt x="26" y="61"/>
                </a:cubicBezTo>
                <a:cubicBezTo>
                  <a:pt x="27" y="72"/>
                  <a:pt x="36" y="80"/>
                  <a:pt x="46" y="80"/>
                </a:cubicBezTo>
                <a:cubicBezTo>
                  <a:pt x="57" y="80"/>
                  <a:pt x="66" y="72"/>
                  <a:pt x="66" y="61"/>
                </a:cubicBezTo>
                <a:cubicBezTo>
                  <a:pt x="126" y="61"/>
                  <a:pt x="126" y="61"/>
                  <a:pt x="126" y="61"/>
                </a:cubicBezTo>
                <a:cubicBezTo>
                  <a:pt x="127" y="72"/>
                  <a:pt x="135" y="80"/>
                  <a:pt x="146" y="80"/>
                </a:cubicBezTo>
                <a:cubicBezTo>
                  <a:pt x="157" y="80"/>
                  <a:pt x="165" y="72"/>
                  <a:pt x="166" y="61"/>
                </a:cubicBezTo>
                <a:cubicBezTo>
                  <a:pt x="179" y="61"/>
                  <a:pt x="179" y="61"/>
                  <a:pt x="179" y="61"/>
                </a:cubicBezTo>
                <a:cubicBezTo>
                  <a:pt x="182" y="61"/>
                  <a:pt x="185" y="58"/>
                  <a:pt x="185" y="55"/>
                </a:cubicBezTo>
                <a:cubicBezTo>
                  <a:pt x="185" y="34"/>
                  <a:pt x="185" y="34"/>
                  <a:pt x="185" y="34"/>
                </a:cubicBezTo>
                <a:cubicBezTo>
                  <a:pt x="185" y="31"/>
                  <a:pt x="183" y="29"/>
                  <a:pt x="181" y="28"/>
                </a:cubicBezTo>
                <a:cubicBezTo>
                  <a:pt x="163" y="26"/>
                  <a:pt x="163" y="26"/>
                  <a:pt x="163" y="26"/>
                </a:cubicBezTo>
                <a:cubicBezTo>
                  <a:pt x="158" y="22"/>
                  <a:pt x="153" y="18"/>
                  <a:pt x="149" y="14"/>
                </a:cubicBezTo>
                <a:cubicBezTo>
                  <a:pt x="141" y="7"/>
                  <a:pt x="134" y="0"/>
                  <a:pt x="125" y="0"/>
                </a:cubicBezTo>
                <a:cubicBezTo>
                  <a:pt x="125" y="0"/>
                  <a:pt x="89" y="0"/>
                  <a:pt x="84" y="0"/>
                </a:cubicBezTo>
                <a:cubicBezTo>
                  <a:pt x="79" y="0"/>
                  <a:pt x="35" y="25"/>
                  <a:pt x="35" y="25"/>
                </a:cubicBezTo>
                <a:cubicBezTo>
                  <a:pt x="35" y="25"/>
                  <a:pt x="12" y="30"/>
                  <a:pt x="8" y="31"/>
                </a:cubicBezTo>
                <a:close/>
                <a:moveTo>
                  <a:pt x="146" y="70"/>
                </a:moveTo>
                <a:cubicBezTo>
                  <a:pt x="140" y="70"/>
                  <a:pt x="135" y="65"/>
                  <a:pt x="135" y="59"/>
                </a:cubicBezTo>
                <a:cubicBezTo>
                  <a:pt x="135" y="54"/>
                  <a:pt x="140" y="49"/>
                  <a:pt x="146" y="49"/>
                </a:cubicBezTo>
                <a:cubicBezTo>
                  <a:pt x="152" y="49"/>
                  <a:pt x="156" y="54"/>
                  <a:pt x="156" y="59"/>
                </a:cubicBezTo>
                <a:cubicBezTo>
                  <a:pt x="156" y="65"/>
                  <a:pt x="152" y="70"/>
                  <a:pt x="146" y="70"/>
                </a:cubicBezTo>
                <a:close/>
                <a:moveTo>
                  <a:pt x="107" y="25"/>
                </a:moveTo>
                <a:cubicBezTo>
                  <a:pt x="107" y="9"/>
                  <a:pt x="107" y="9"/>
                  <a:pt x="107" y="9"/>
                </a:cubicBezTo>
                <a:cubicBezTo>
                  <a:pt x="113" y="9"/>
                  <a:pt x="119" y="9"/>
                  <a:pt x="119" y="9"/>
                </a:cubicBezTo>
                <a:cubicBezTo>
                  <a:pt x="124" y="9"/>
                  <a:pt x="129" y="13"/>
                  <a:pt x="135" y="19"/>
                </a:cubicBezTo>
                <a:cubicBezTo>
                  <a:pt x="137" y="21"/>
                  <a:pt x="140" y="23"/>
                  <a:pt x="142" y="25"/>
                </a:cubicBezTo>
                <a:cubicBezTo>
                  <a:pt x="107" y="25"/>
                  <a:pt x="107" y="25"/>
                  <a:pt x="107" y="25"/>
                </a:cubicBezTo>
                <a:close/>
                <a:moveTo>
                  <a:pt x="98" y="25"/>
                </a:moveTo>
                <a:cubicBezTo>
                  <a:pt x="56" y="25"/>
                  <a:pt x="56" y="25"/>
                  <a:pt x="56" y="25"/>
                </a:cubicBezTo>
                <a:cubicBezTo>
                  <a:pt x="63" y="20"/>
                  <a:pt x="83" y="9"/>
                  <a:pt x="88" y="9"/>
                </a:cubicBezTo>
                <a:cubicBezTo>
                  <a:pt x="90" y="9"/>
                  <a:pt x="94" y="9"/>
                  <a:pt x="98" y="9"/>
                </a:cubicBezTo>
                <a:lnTo>
                  <a:pt x="98" y="25"/>
                </a:lnTo>
                <a:close/>
                <a:moveTo>
                  <a:pt x="46" y="70"/>
                </a:moveTo>
                <a:cubicBezTo>
                  <a:pt x="40" y="70"/>
                  <a:pt x="36" y="65"/>
                  <a:pt x="36" y="59"/>
                </a:cubicBezTo>
                <a:cubicBezTo>
                  <a:pt x="36" y="54"/>
                  <a:pt x="40" y="49"/>
                  <a:pt x="46" y="49"/>
                </a:cubicBezTo>
                <a:cubicBezTo>
                  <a:pt x="52" y="49"/>
                  <a:pt x="57" y="54"/>
                  <a:pt x="57" y="59"/>
                </a:cubicBezTo>
                <a:cubicBezTo>
                  <a:pt x="57" y="65"/>
                  <a:pt x="52" y="70"/>
                  <a:pt x="46" y="70"/>
                </a:cubicBezTo>
                <a:close/>
                <a:moveTo>
                  <a:pt x="46" y="70"/>
                </a:moveTo>
                <a:cubicBezTo>
                  <a:pt x="46" y="70"/>
                  <a:pt x="46" y="70"/>
                  <a:pt x="46" y="70"/>
                </a:cubicBezTo>
              </a:path>
            </a:pathLst>
          </a:custGeom>
          <a:solidFill>
            <a:srgbClr val="3498DB"/>
          </a:solidFill>
          <a:ln>
            <a:noFill/>
          </a:ln>
        </p:spPr>
        <p:txBody>
          <a:bodyPr vert="horz" wrap="square" lIns="91440" tIns="45720" rIns="91440" bIns="45720" numCol="1" anchor="t" anchorCtr="0" compatLnSpc="1"/>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charset="-122"/>
              <a:ea typeface="微软雅黑" panose="020B0503020204020204" charset="-122"/>
            </a:endParaRPr>
          </a:p>
        </p:txBody>
      </p:sp>
      <p:sp>
        <p:nvSpPr>
          <p:cNvPr id="224" name="Freeform 12"/>
          <p:cNvSpPr>
            <a:spLocks noEditPoints="1"/>
          </p:cNvSpPr>
          <p:nvPr>
            <p:custDataLst>
              <p:tags r:id="rId12"/>
            </p:custDataLst>
          </p:nvPr>
        </p:nvSpPr>
        <p:spPr bwMode="auto">
          <a:xfrm>
            <a:off x="5334287" y="933617"/>
            <a:ext cx="866815" cy="508247"/>
          </a:xfrm>
          <a:custGeom>
            <a:avLst/>
            <a:gdLst>
              <a:gd name="T0" fmla="*/ 144 w 223"/>
              <a:gd name="T1" fmla="*/ 106 h 128"/>
              <a:gd name="T2" fmla="*/ 188 w 223"/>
              <a:gd name="T3" fmla="*/ 106 h 128"/>
              <a:gd name="T4" fmla="*/ 166 w 223"/>
              <a:gd name="T5" fmla="*/ 120 h 128"/>
              <a:gd name="T6" fmla="*/ 166 w 223"/>
              <a:gd name="T7" fmla="*/ 91 h 128"/>
              <a:gd name="T8" fmla="*/ 166 w 223"/>
              <a:gd name="T9" fmla="*/ 120 h 128"/>
              <a:gd name="T10" fmla="*/ 38 w 223"/>
              <a:gd name="T11" fmla="*/ 106 h 128"/>
              <a:gd name="T12" fmla="*/ 83 w 223"/>
              <a:gd name="T13" fmla="*/ 106 h 128"/>
              <a:gd name="T14" fmla="*/ 61 w 223"/>
              <a:gd name="T15" fmla="*/ 120 h 128"/>
              <a:gd name="T16" fmla="*/ 61 w 223"/>
              <a:gd name="T17" fmla="*/ 91 h 128"/>
              <a:gd name="T18" fmla="*/ 61 w 223"/>
              <a:gd name="T19" fmla="*/ 120 h 128"/>
              <a:gd name="T20" fmla="*/ 220 w 223"/>
              <a:gd name="T21" fmla="*/ 51 h 128"/>
              <a:gd name="T22" fmla="*/ 214 w 223"/>
              <a:gd name="T23" fmla="*/ 16 h 128"/>
              <a:gd name="T24" fmla="*/ 29 w 223"/>
              <a:gd name="T25" fmla="*/ 0 h 128"/>
              <a:gd name="T26" fmla="*/ 7 w 223"/>
              <a:gd name="T27" fmla="*/ 51 h 128"/>
              <a:gd name="T28" fmla="*/ 7 w 223"/>
              <a:gd name="T29" fmla="*/ 56 h 128"/>
              <a:gd name="T30" fmla="*/ 2 w 223"/>
              <a:gd name="T31" fmla="*/ 60 h 128"/>
              <a:gd name="T32" fmla="*/ 0 w 223"/>
              <a:gd name="T33" fmla="*/ 67 h 128"/>
              <a:gd name="T34" fmla="*/ 2 w 223"/>
              <a:gd name="T35" fmla="*/ 74 h 128"/>
              <a:gd name="T36" fmla="*/ 7 w 223"/>
              <a:gd name="T37" fmla="*/ 78 h 128"/>
              <a:gd name="T38" fmla="*/ 7 w 223"/>
              <a:gd name="T39" fmla="*/ 93 h 128"/>
              <a:gd name="T40" fmla="*/ 3 w 223"/>
              <a:gd name="T41" fmla="*/ 103 h 128"/>
              <a:gd name="T42" fmla="*/ 29 w 223"/>
              <a:gd name="T43" fmla="*/ 108 h 128"/>
              <a:gd name="T44" fmla="*/ 35 w 223"/>
              <a:gd name="T45" fmla="*/ 106 h 128"/>
              <a:gd name="T46" fmla="*/ 86 w 223"/>
              <a:gd name="T47" fmla="*/ 106 h 128"/>
              <a:gd name="T48" fmla="*/ 166 w 223"/>
              <a:gd name="T49" fmla="*/ 81 h 128"/>
              <a:gd name="T50" fmla="*/ 204 w 223"/>
              <a:gd name="T51" fmla="*/ 106 h 128"/>
              <a:gd name="T52" fmla="*/ 219 w 223"/>
              <a:gd name="T53" fmla="*/ 103 h 128"/>
              <a:gd name="T54" fmla="*/ 223 w 223"/>
              <a:gd name="T55" fmla="*/ 87 h 128"/>
              <a:gd name="T56" fmla="*/ 60 w 223"/>
              <a:gd name="T57" fmla="*/ 47 h 128"/>
              <a:gd name="T58" fmla="*/ 19 w 223"/>
              <a:gd name="T59" fmla="*/ 17 h 128"/>
              <a:gd name="T60" fmla="*/ 60 w 223"/>
              <a:gd name="T61" fmla="*/ 14 h 128"/>
              <a:gd name="T62" fmla="*/ 63 w 223"/>
              <a:gd name="T63" fmla="*/ 44 h 128"/>
              <a:gd name="T64" fmla="*/ 122 w 223"/>
              <a:gd name="T65" fmla="*/ 45 h 128"/>
              <a:gd name="T66" fmla="*/ 72 w 223"/>
              <a:gd name="T67" fmla="*/ 48 h 128"/>
              <a:gd name="T68" fmla="*/ 70 w 223"/>
              <a:gd name="T69" fmla="*/ 18 h 128"/>
              <a:gd name="T70" fmla="*/ 119 w 223"/>
              <a:gd name="T71" fmla="*/ 15 h 128"/>
              <a:gd name="T72" fmla="*/ 122 w 223"/>
              <a:gd name="T73" fmla="*/ 45 h 128"/>
              <a:gd name="T74" fmla="*/ 178 w 223"/>
              <a:gd name="T75" fmla="*/ 48 h 128"/>
              <a:gd name="T76" fmla="*/ 128 w 223"/>
              <a:gd name="T77" fmla="*/ 45 h 128"/>
              <a:gd name="T78" fmla="*/ 131 w 223"/>
              <a:gd name="T79" fmla="*/ 15 h 128"/>
              <a:gd name="T80" fmla="*/ 181 w 223"/>
              <a:gd name="T81" fmla="*/ 18 h 128"/>
              <a:gd name="T82" fmla="*/ 181 w 223"/>
              <a:gd name="T83" fmla="*/ 74 h 128"/>
              <a:gd name="T84" fmla="*/ 208 w 223"/>
              <a:gd name="T85" fmla="*/ 72 h 128"/>
              <a:gd name="T86" fmla="*/ 181 w 223"/>
              <a:gd name="T87" fmla="*/ 74 h 128"/>
              <a:gd name="T88" fmla="*/ 182 w 223"/>
              <a:gd name="T89" fmla="*/ 70 h 128"/>
              <a:gd name="T90" fmla="*/ 210 w 223"/>
              <a:gd name="T91" fmla="*/ 71 h 128"/>
              <a:gd name="T92" fmla="*/ 181 w 223"/>
              <a:gd name="T93" fmla="*/ 68 h 128"/>
              <a:gd name="T94" fmla="*/ 208 w 223"/>
              <a:gd name="T95" fmla="*/ 67 h 128"/>
              <a:gd name="T96" fmla="*/ 181 w 223"/>
              <a:gd name="T97" fmla="*/ 68 h 128"/>
              <a:gd name="T98" fmla="*/ 182 w 223"/>
              <a:gd name="T99" fmla="*/ 64 h 128"/>
              <a:gd name="T100" fmla="*/ 210 w 223"/>
              <a:gd name="T101" fmla="*/ 65 h 128"/>
              <a:gd name="T102" fmla="*/ 181 w 223"/>
              <a:gd name="T103" fmla="*/ 65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23" h="128">
                <a:moveTo>
                  <a:pt x="166" y="83"/>
                </a:moveTo>
                <a:cubicBezTo>
                  <a:pt x="154" y="83"/>
                  <a:pt x="144" y="93"/>
                  <a:pt x="144" y="106"/>
                </a:cubicBezTo>
                <a:cubicBezTo>
                  <a:pt x="144" y="118"/>
                  <a:pt x="154" y="128"/>
                  <a:pt x="166" y="128"/>
                </a:cubicBezTo>
                <a:cubicBezTo>
                  <a:pt x="178" y="128"/>
                  <a:pt x="188" y="118"/>
                  <a:pt x="188" y="106"/>
                </a:cubicBezTo>
                <a:cubicBezTo>
                  <a:pt x="188" y="93"/>
                  <a:pt x="178" y="83"/>
                  <a:pt x="166" y="83"/>
                </a:cubicBezTo>
                <a:close/>
                <a:moveTo>
                  <a:pt x="166" y="120"/>
                </a:moveTo>
                <a:cubicBezTo>
                  <a:pt x="158" y="120"/>
                  <a:pt x="152" y="113"/>
                  <a:pt x="152" y="106"/>
                </a:cubicBezTo>
                <a:cubicBezTo>
                  <a:pt x="152" y="98"/>
                  <a:pt x="158" y="91"/>
                  <a:pt x="166" y="91"/>
                </a:cubicBezTo>
                <a:cubicBezTo>
                  <a:pt x="174" y="91"/>
                  <a:pt x="180" y="98"/>
                  <a:pt x="180" y="106"/>
                </a:cubicBezTo>
                <a:cubicBezTo>
                  <a:pt x="180" y="113"/>
                  <a:pt x="174" y="120"/>
                  <a:pt x="166" y="120"/>
                </a:cubicBezTo>
                <a:close/>
                <a:moveTo>
                  <a:pt x="61" y="83"/>
                </a:moveTo>
                <a:cubicBezTo>
                  <a:pt x="48" y="83"/>
                  <a:pt x="38" y="93"/>
                  <a:pt x="38" y="106"/>
                </a:cubicBezTo>
                <a:cubicBezTo>
                  <a:pt x="38" y="118"/>
                  <a:pt x="48" y="128"/>
                  <a:pt x="61" y="128"/>
                </a:cubicBezTo>
                <a:cubicBezTo>
                  <a:pt x="73" y="128"/>
                  <a:pt x="83" y="118"/>
                  <a:pt x="83" y="106"/>
                </a:cubicBezTo>
                <a:cubicBezTo>
                  <a:pt x="83" y="93"/>
                  <a:pt x="73" y="83"/>
                  <a:pt x="61" y="83"/>
                </a:cubicBezTo>
                <a:close/>
                <a:moveTo>
                  <a:pt x="61" y="120"/>
                </a:moveTo>
                <a:cubicBezTo>
                  <a:pt x="53" y="120"/>
                  <a:pt x="46" y="113"/>
                  <a:pt x="46" y="106"/>
                </a:cubicBezTo>
                <a:cubicBezTo>
                  <a:pt x="46" y="98"/>
                  <a:pt x="53" y="91"/>
                  <a:pt x="61" y="91"/>
                </a:cubicBezTo>
                <a:cubicBezTo>
                  <a:pt x="68" y="91"/>
                  <a:pt x="75" y="98"/>
                  <a:pt x="75" y="106"/>
                </a:cubicBezTo>
                <a:cubicBezTo>
                  <a:pt x="75" y="113"/>
                  <a:pt x="68" y="120"/>
                  <a:pt x="61" y="120"/>
                </a:cubicBezTo>
                <a:close/>
                <a:moveTo>
                  <a:pt x="220" y="83"/>
                </a:moveTo>
                <a:cubicBezTo>
                  <a:pt x="220" y="51"/>
                  <a:pt x="220" y="51"/>
                  <a:pt x="220" y="51"/>
                </a:cubicBezTo>
                <a:cubicBezTo>
                  <a:pt x="220" y="51"/>
                  <a:pt x="220" y="51"/>
                  <a:pt x="220" y="51"/>
                </a:cubicBezTo>
                <a:cubicBezTo>
                  <a:pt x="220" y="29"/>
                  <a:pt x="214" y="16"/>
                  <a:pt x="214" y="16"/>
                </a:cubicBezTo>
                <a:cubicBezTo>
                  <a:pt x="214" y="7"/>
                  <a:pt x="207" y="0"/>
                  <a:pt x="198" y="0"/>
                </a:cubicBezTo>
                <a:cubicBezTo>
                  <a:pt x="29" y="0"/>
                  <a:pt x="29" y="0"/>
                  <a:pt x="29" y="0"/>
                </a:cubicBezTo>
                <a:cubicBezTo>
                  <a:pt x="20" y="0"/>
                  <a:pt x="13" y="7"/>
                  <a:pt x="13" y="16"/>
                </a:cubicBezTo>
                <a:cubicBezTo>
                  <a:pt x="13" y="16"/>
                  <a:pt x="7" y="29"/>
                  <a:pt x="7" y="51"/>
                </a:cubicBezTo>
                <a:cubicBezTo>
                  <a:pt x="7" y="51"/>
                  <a:pt x="7" y="51"/>
                  <a:pt x="7" y="51"/>
                </a:cubicBezTo>
                <a:cubicBezTo>
                  <a:pt x="7" y="56"/>
                  <a:pt x="7" y="56"/>
                  <a:pt x="7" y="56"/>
                </a:cubicBezTo>
                <a:cubicBezTo>
                  <a:pt x="2" y="59"/>
                  <a:pt x="2" y="59"/>
                  <a:pt x="2" y="59"/>
                </a:cubicBezTo>
                <a:cubicBezTo>
                  <a:pt x="2" y="60"/>
                  <a:pt x="2" y="60"/>
                  <a:pt x="2" y="60"/>
                </a:cubicBezTo>
                <a:cubicBezTo>
                  <a:pt x="2" y="60"/>
                  <a:pt x="2" y="60"/>
                  <a:pt x="2" y="60"/>
                </a:cubicBezTo>
                <a:cubicBezTo>
                  <a:pt x="1" y="60"/>
                  <a:pt x="0" y="63"/>
                  <a:pt x="0" y="67"/>
                </a:cubicBezTo>
                <a:cubicBezTo>
                  <a:pt x="0" y="71"/>
                  <a:pt x="1" y="74"/>
                  <a:pt x="2" y="74"/>
                </a:cubicBezTo>
                <a:cubicBezTo>
                  <a:pt x="2" y="74"/>
                  <a:pt x="2" y="74"/>
                  <a:pt x="2" y="74"/>
                </a:cubicBezTo>
                <a:cubicBezTo>
                  <a:pt x="2" y="75"/>
                  <a:pt x="2" y="75"/>
                  <a:pt x="2" y="75"/>
                </a:cubicBezTo>
                <a:cubicBezTo>
                  <a:pt x="7" y="78"/>
                  <a:pt x="7" y="78"/>
                  <a:pt x="7" y="78"/>
                </a:cubicBezTo>
                <a:cubicBezTo>
                  <a:pt x="7" y="90"/>
                  <a:pt x="7" y="90"/>
                  <a:pt x="7" y="90"/>
                </a:cubicBezTo>
                <a:cubicBezTo>
                  <a:pt x="7" y="91"/>
                  <a:pt x="7" y="92"/>
                  <a:pt x="7" y="93"/>
                </a:cubicBezTo>
                <a:cubicBezTo>
                  <a:pt x="5" y="93"/>
                  <a:pt x="3" y="95"/>
                  <a:pt x="3" y="97"/>
                </a:cubicBezTo>
                <a:cubicBezTo>
                  <a:pt x="3" y="103"/>
                  <a:pt x="3" y="103"/>
                  <a:pt x="3" y="103"/>
                </a:cubicBezTo>
                <a:cubicBezTo>
                  <a:pt x="3" y="106"/>
                  <a:pt x="5" y="108"/>
                  <a:pt x="7" y="108"/>
                </a:cubicBezTo>
                <a:cubicBezTo>
                  <a:pt x="29" y="108"/>
                  <a:pt x="29" y="108"/>
                  <a:pt x="29" y="108"/>
                </a:cubicBezTo>
                <a:cubicBezTo>
                  <a:pt x="30" y="108"/>
                  <a:pt x="31" y="107"/>
                  <a:pt x="32" y="106"/>
                </a:cubicBezTo>
                <a:cubicBezTo>
                  <a:pt x="35" y="106"/>
                  <a:pt x="35" y="106"/>
                  <a:pt x="35" y="106"/>
                </a:cubicBezTo>
                <a:cubicBezTo>
                  <a:pt x="35" y="92"/>
                  <a:pt x="47" y="81"/>
                  <a:pt x="61" y="81"/>
                </a:cubicBezTo>
                <a:cubicBezTo>
                  <a:pt x="75" y="81"/>
                  <a:pt x="86" y="92"/>
                  <a:pt x="86" y="106"/>
                </a:cubicBezTo>
                <a:cubicBezTo>
                  <a:pt x="141" y="106"/>
                  <a:pt x="141" y="106"/>
                  <a:pt x="141" y="106"/>
                </a:cubicBezTo>
                <a:cubicBezTo>
                  <a:pt x="141" y="92"/>
                  <a:pt x="152" y="81"/>
                  <a:pt x="166" y="81"/>
                </a:cubicBezTo>
                <a:cubicBezTo>
                  <a:pt x="180" y="81"/>
                  <a:pt x="191" y="92"/>
                  <a:pt x="191" y="106"/>
                </a:cubicBezTo>
                <a:cubicBezTo>
                  <a:pt x="204" y="106"/>
                  <a:pt x="204" y="106"/>
                  <a:pt x="204" y="106"/>
                </a:cubicBezTo>
                <a:cubicBezTo>
                  <a:pt x="208" y="106"/>
                  <a:pt x="211" y="105"/>
                  <a:pt x="214" y="103"/>
                </a:cubicBezTo>
                <a:cubicBezTo>
                  <a:pt x="219" y="103"/>
                  <a:pt x="219" y="103"/>
                  <a:pt x="219" y="103"/>
                </a:cubicBezTo>
                <a:cubicBezTo>
                  <a:pt x="221" y="103"/>
                  <a:pt x="223" y="101"/>
                  <a:pt x="223" y="99"/>
                </a:cubicBezTo>
                <a:cubicBezTo>
                  <a:pt x="223" y="87"/>
                  <a:pt x="223" y="87"/>
                  <a:pt x="223" y="87"/>
                </a:cubicBezTo>
                <a:cubicBezTo>
                  <a:pt x="223" y="85"/>
                  <a:pt x="222" y="83"/>
                  <a:pt x="220" y="83"/>
                </a:cubicBezTo>
                <a:close/>
                <a:moveTo>
                  <a:pt x="60" y="47"/>
                </a:moveTo>
                <a:cubicBezTo>
                  <a:pt x="13" y="47"/>
                  <a:pt x="13" y="47"/>
                  <a:pt x="13" y="47"/>
                </a:cubicBezTo>
                <a:cubicBezTo>
                  <a:pt x="14" y="28"/>
                  <a:pt x="19" y="17"/>
                  <a:pt x="19" y="17"/>
                </a:cubicBezTo>
                <a:cubicBezTo>
                  <a:pt x="19" y="16"/>
                  <a:pt x="19" y="15"/>
                  <a:pt x="19" y="14"/>
                </a:cubicBezTo>
                <a:cubicBezTo>
                  <a:pt x="60" y="14"/>
                  <a:pt x="60" y="14"/>
                  <a:pt x="60" y="14"/>
                </a:cubicBezTo>
                <a:cubicBezTo>
                  <a:pt x="61" y="14"/>
                  <a:pt x="63" y="15"/>
                  <a:pt x="63" y="17"/>
                </a:cubicBezTo>
                <a:cubicBezTo>
                  <a:pt x="63" y="44"/>
                  <a:pt x="63" y="44"/>
                  <a:pt x="63" y="44"/>
                </a:cubicBezTo>
                <a:cubicBezTo>
                  <a:pt x="63" y="46"/>
                  <a:pt x="61" y="47"/>
                  <a:pt x="60" y="47"/>
                </a:cubicBezTo>
                <a:close/>
                <a:moveTo>
                  <a:pt x="122" y="45"/>
                </a:moveTo>
                <a:cubicBezTo>
                  <a:pt x="122" y="46"/>
                  <a:pt x="121" y="48"/>
                  <a:pt x="119" y="48"/>
                </a:cubicBezTo>
                <a:cubicBezTo>
                  <a:pt x="72" y="48"/>
                  <a:pt x="72" y="48"/>
                  <a:pt x="72" y="48"/>
                </a:cubicBezTo>
                <a:cubicBezTo>
                  <a:pt x="71" y="48"/>
                  <a:pt x="70" y="46"/>
                  <a:pt x="70" y="45"/>
                </a:cubicBezTo>
                <a:cubicBezTo>
                  <a:pt x="70" y="18"/>
                  <a:pt x="70" y="18"/>
                  <a:pt x="70" y="18"/>
                </a:cubicBezTo>
                <a:cubicBezTo>
                  <a:pt x="70" y="16"/>
                  <a:pt x="71" y="15"/>
                  <a:pt x="72" y="15"/>
                </a:cubicBezTo>
                <a:cubicBezTo>
                  <a:pt x="119" y="15"/>
                  <a:pt x="119" y="15"/>
                  <a:pt x="119" y="15"/>
                </a:cubicBezTo>
                <a:cubicBezTo>
                  <a:pt x="121" y="15"/>
                  <a:pt x="122" y="16"/>
                  <a:pt x="122" y="18"/>
                </a:cubicBezTo>
                <a:lnTo>
                  <a:pt x="122" y="45"/>
                </a:lnTo>
                <a:close/>
                <a:moveTo>
                  <a:pt x="181" y="45"/>
                </a:moveTo>
                <a:cubicBezTo>
                  <a:pt x="181" y="46"/>
                  <a:pt x="179" y="48"/>
                  <a:pt x="178" y="48"/>
                </a:cubicBezTo>
                <a:cubicBezTo>
                  <a:pt x="131" y="48"/>
                  <a:pt x="131" y="48"/>
                  <a:pt x="131" y="48"/>
                </a:cubicBezTo>
                <a:cubicBezTo>
                  <a:pt x="129" y="48"/>
                  <a:pt x="128" y="46"/>
                  <a:pt x="128" y="45"/>
                </a:cubicBezTo>
                <a:cubicBezTo>
                  <a:pt x="128" y="18"/>
                  <a:pt x="128" y="18"/>
                  <a:pt x="128" y="18"/>
                </a:cubicBezTo>
                <a:cubicBezTo>
                  <a:pt x="128" y="16"/>
                  <a:pt x="129" y="15"/>
                  <a:pt x="131" y="15"/>
                </a:cubicBezTo>
                <a:cubicBezTo>
                  <a:pt x="178" y="15"/>
                  <a:pt x="178" y="15"/>
                  <a:pt x="178" y="15"/>
                </a:cubicBezTo>
                <a:cubicBezTo>
                  <a:pt x="179" y="15"/>
                  <a:pt x="181" y="16"/>
                  <a:pt x="181" y="18"/>
                </a:cubicBezTo>
                <a:lnTo>
                  <a:pt x="181" y="45"/>
                </a:lnTo>
                <a:close/>
                <a:moveTo>
                  <a:pt x="181" y="74"/>
                </a:moveTo>
                <a:cubicBezTo>
                  <a:pt x="181" y="73"/>
                  <a:pt x="182" y="72"/>
                  <a:pt x="182" y="72"/>
                </a:cubicBezTo>
                <a:cubicBezTo>
                  <a:pt x="208" y="72"/>
                  <a:pt x="208" y="72"/>
                  <a:pt x="208" y="72"/>
                </a:cubicBezTo>
                <a:cubicBezTo>
                  <a:pt x="209" y="72"/>
                  <a:pt x="210" y="73"/>
                  <a:pt x="210" y="74"/>
                </a:cubicBezTo>
                <a:lnTo>
                  <a:pt x="181" y="74"/>
                </a:lnTo>
                <a:close/>
                <a:moveTo>
                  <a:pt x="181" y="71"/>
                </a:moveTo>
                <a:cubicBezTo>
                  <a:pt x="181" y="70"/>
                  <a:pt x="182" y="70"/>
                  <a:pt x="182" y="70"/>
                </a:cubicBezTo>
                <a:cubicBezTo>
                  <a:pt x="208" y="70"/>
                  <a:pt x="208" y="70"/>
                  <a:pt x="208" y="70"/>
                </a:cubicBezTo>
                <a:cubicBezTo>
                  <a:pt x="209" y="70"/>
                  <a:pt x="210" y="70"/>
                  <a:pt x="210" y="71"/>
                </a:cubicBezTo>
                <a:lnTo>
                  <a:pt x="181" y="71"/>
                </a:lnTo>
                <a:close/>
                <a:moveTo>
                  <a:pt x="181" y="68"/>
                </a:moveTo>
                <a:cubicBezTo>
                  <a:pt x="181" y="67"/>
                  <a:pt x="182" y="67"/>
                  <a:pt x="182" y="67"/>
                </a:cubicBezTo>
                <a:cubicBezTo>
                  <a:pt x="208" y="67"/>
                  <a:pt x="208" y="67"/>
                  <a:pt x="208" y="67"/>
                </a:cubicBezTo>
                <a:cubicBezTo>
                  <a:pt x="209" y="67"/>
                  <a:pt x="210" y="67"/>
                  <a:pt x="210" y="68"/>
                </a:cubicBezTo>
                <a:lnTo>
                  <a:pt x="181" y="68"/>
                </a:lnTo>
                <a:close/>
                <a:moveTo>
                  <a:pt x="181" y="65"/>
                </a:moveTo>
                <a:cubicBezTo>
                  <a:pt x="181" y="65"/>
                  <a:pt x="182" y="64"/>
                  <a:pt x="182" y="64"/>
                </a:cubicBezTo>
                <a:cubicBezTo>
                  <a:pt x="208" y="64"/>
                  <a:pt x="208" y="64"/>
                  <a:pt x="208" y="64"/>
                </a:cubicBezTo>
                <a:cubicBezTo>
                  <a:pt x="209" y="64"/>
                  <a:pt x="210" y="65"/>
                  <a:pt x="210" y="65"/>
                </a:cubicBezTo>
                <a:lnTo>
                  <a:pt x="181" y="65"/>
                </a:lnTo>
                <a:close/>
                <a:moveTo>
                  <a:pt x="181" y="65"/>
                </a:moveTo>
                <a:cubicBezTo>
                  <a:pt x="181" y="65"/>
                  <a:pt x="181" y="65"/>
                  <a:pt x="181" y="65"/>
                </a:cubicBezTo>
              </a:path>
            </a:pathLst>
          </a:custGeom>
          <a:solidFill>
            <a:srgbClr val="1AA3AA"/>
          </a:solidFill>
          <a:ln>
            <a:noFill/>
          </a:ln>
        </p:spPr>
        <p:txBody>
          <a:bodyPr vert="horz" wrap="square" lIns="91440" tIns="45720" rIns="91440" bIns="45720" numCol="1" anchor="t" anchorCtr="0" compatLnSpc="1"/>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charset="-122"/>
              <a:ea typeface="微软雅黑" panose="020B0503020204020204" charset="-122"/>
            </a:endParaRPr>
          </a:p>
        </p:txBody>
      </p:sp>
      <p:sp>
        <p:nvSpPr>
          <p:cNvPr id="225" name="Freeform 21"/>
          <p:cNvSpPr>
            <a:spLocks noEditPoints="1"/>
          </p:cNvSpPr>
          <p:nvPr>
            <p:custDataLst>
              <p:tags r:id="rId13"/>
            </p:custDataLst>
          </p:nvPr>
        </p:nvSpPr>
        <p:spPr bwMode="auto">
          <a:xfrm>
            <a:off x="7060039" y="933617"/>
            <a:ext cx="952346" cy="508247"/>
          </a:xfrm>
          <a:custGeom>
            <a:avLst/>
            <a:gdLst>
              <a:gd name="T0" fmla="*/ 179 w 245"/>
              <a:gd name="T1" fmla="*/ 109 h 128"/>
              <a:gd name="T2" fmla="*/ 218 w 245"/>
              <a:gd name="T3" fmla="*/ 109 h 128"/>
              <a:gd name="T4" fmla="*/ 199 w 245"/>
              <a:gd name="T5" fmla="*/ 121 h 128"/>
              <a:gd name="T6" fmla="*/ 199 w 245"/>
              <a:gd name="T7" fmla="*/ 97 h 128"/>
              <a:gd name="T8" fmla="*/ 199 w 245"/>
              <a:gd name="T9" fmla="*/ 121 h 128"/>
              <a:gd name="T10" fmla="*/ 26 w 245"/>
              <a:gd name="T11" fmla="*/ 109 h 128"/>
              <a:gd name="T12" fmla="*/ 64 w 245"/>
              <a:gd name="T13" fmla="*/ 109 h 128"/>
              <a:gd name="T14" fmla="*/ 45 w 245"/>
              <a:gd name="T15" fmla="*/ 121 h 128"/>
              <a:gd name="T16" fmla="*/ 45 w 245"/>
              <a:gd name="T17" fmla="*/ 97 h 128"/>
              <a:gd name="T18" fmla="*/ 45 w 245"/>
              <a:gd name="T19" fmla="*/ 121 h 128"/>
              <a:gd name="T20" fmla="*/ 9 w 245"/>
              <a:gd name="T21" fmla="*/ 86 h 128"/>
              <a:gd name="T22" fmla="*/ 7 w 245"/>
              <a:gd name="T23" fmla="*/ 104 h 128"/>
              <a:gd name="T24" fmla="*/ 0 w 245"/>
              <a:gd name="T25" fmla="*/ 112 h 128"/>
              <a:gd name="T26" fmla="*/ 23 w 245"/>
              <a:gd name="T27" fmla="*/ 110 h 128"/>
              <a:gd name="T28" fmla="*/ 66 w 245"/>
              <a:gd name="T29" fmla="*/ 110 h 128"/>
              <a:gd name="T30" fmla="*/ 177 w 245"/>
              <a:gd name="T31" fmla="*/ 112 h 128"/>
              <a:gd name="T32" fmla="*/ 198 w 245"/>
              <a:gd name="T33" fmla="*/ 88 h 128"/>
              <a:gd name="T34" fmla="*/ 219 w 245"/>
              <a:gd name="T35" fmla="*/ 112 h 128"/>
              <a:gd name="T36" fmla="*/ 245 w 245"/>
              <a:gd name="T37" fmla="*/ 92 h 128"/>
              <a:gd name="T38" fmla="*/ 224 w 245"/>
              <a:gd name="T39" fmla="*/ 0 h 128"/>
              <a:gd name="T40" fmla="*/ 0 w 245"/>
              <a:gd name="T41" fmla="*/ 20 h 128"/>
              <a:gd name="T42" fmla="*/ 7 w 245"/>
              <a:gd name="T43" fmla="*/ 84 h 128"/>
              <a:gd name="T44" fmla="*/ 146 w 245"/>
              <a:gd name="T45" fmla="*/ 59 h 128"/>
              <a:gd name="T46" fmla="*/ 109 w 245"/>
              <a:gd name="T47" fmla="*/ 11 h 128"/>
              <a:gd name="T48" fmla="*/ 188 w 245"/>
              <a:gd name="T49" fmla="*/ 59 h 128"/>
              <a:gd name="T50" fmla="*/ 227 w 245"/>
              <a:gd name="T51" fmla="*/ 11 h 128"/>
              <a:gd name="T52" fmla="*/ 229 w 245"/>
              <a:gd name="T53" fmla="*/ 48 h 128"/>
              <a:gd name="T54" fmla="*/ 205 w 245"/>
              <a:gd name="T55" fmla="*/ 59 h 128"/>
              <a:gd name="T56" fmla="*/ 148 w 245"/>
              <a:gd name="T57" fmla="*/ 59 h 128"/>
              <a:gd name="T58" fmla="*/ 186 w 245"/>
              <a:gd name="T59" fmla="*/ 11 h 128"/>
              <a:gd name="T60" fmla="*/ 148 w 245"/>
              <a:gd name="T61" fmla="*/ 59 h 128"/>
              <a:gd name="T62" fmla="*/ 107 w 245"/>
              <a:gd name="T63" fmla="*/ 11 h 128"/>
              <a:gd name="T64" fmla="*/ 66 w 245"/>
              <a:gd name="T65" fmla="*/ 59 h 128"/>
              <a:gd name="T66" fmla="*/ 48 w 245"/>
              <a:gd name="T67" fmla="*/ 13 h 128"/>
              <a:gd name="T68" fmla="*/ 64 w 245"/>
              <a:gd name="T69" fmla="*/ 11 h 128"/>
              <a:gd name="T70" fmla="*/ 50 w 245"/>
              <a:gd name="T71" fmla="*/ 59 h 128"/>
              <a:gd name="T72" fmla="*/ 48 w 245"/>
              <a:gd name="T73" fmla="*/ 13 h 128"/>
              <a:gd name="T74" fmla="*/ 22 w 245"/>
              <a:gd name="T75" fmla="*/ 10 h 128"/>
              <a:gd name="T76" fmla="*/ 42 w 245"/>
              <a:gd name="T77" fmla="*/ 58 h 128"/>
              <a:gd name="T78" fmla="*/ 12 w 245"/>
              <a:gd name="T79" fmla="*/ 70 h 128"/>
              <a:gd name="T80" fmla="*/ 12 w 245"/>
              <a:gd name="T81" fmla="*/ 7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5" h="128">
                <a:moveTo>
                  <a:pt x="199" y="90"/>
                </a:moveTo>
                <a:cubicBezTo>
                  <a:pt x="188" y="90"/>
                  <a:pt x="179" y="98"/>
                  <a:pt x="179" y="109"/>
                </a:cubicBezTo>
                <a:cubicBezTo>
                  <a:pt x="179" y="119"/>
                  <a:pt x="188" y="128"/>
                  <a:pt x="199" y="128"/>
                </a:cubicBezTo>
                <a:cubicBezTo>
                  <a:pt x="209" y="128"/>
                  <a:pt x="218" y="119"/>
                  <a:pt x="218" y="109"/>
                </a:cubicBezTo>
                <a:cubicBezTo>
                  <a:pt x="218" y="98"/>
                  <a:pt x="209" y="90"/>
                  <a:pt x="199" y="90"/>
                </a:cubicBezTo>
                <a:close/>
                <a:moveTo>
                  <a:pt x="199" y="121"/>
                </a:moveTo>
                <a:cubicBezTo>
                  <a:pt x="192" y="121"/>
                  <a:pt x="187" y="115"/>
                  <a:pt x="187" y="109"/>
                </a:cubicBezTo>
                <a:cubicBezTo>
                  <a:pt x="187" y="102"/>
                  <a:pt x="192" y="97"/>
                  <a:pt x="199" y="97"/>
                </a:cubicBezTo>
                <a:cubicBezTo>
                  <a:pt x="205" y="97"/>
                  <a:pt x="211" y="102"/>
                  <a:pt x="211" y="109"/>
                </a:cubicBezTo>
                <a:cubicBezTo>
                  <a:pt x="211" y="115"/>
                  <a:pt x="205" y="121"/>
                  <a:pt x="199" y="121"/>
                </a:cubicBezTo>
                <a:close/>
                <a:moveTo>
                  <a:pt x="45" y="90"/>
                </a:moveTo>
                <a:cubicBezTo>
                  <a:pt x="35" y="90"/>
                  <a:pt x="26" y="98"/>
                  <a:pt x="26" y="109"/>
                </a:cubicBezTo>
                <a:cubicBezTo>
                  <a:pt x="26" y="119"/>
                  <a:pt x="35" y="128"/>
                  <a:pt x="45" y="128"/>
                </a:cubicBezTo>
                <a:cubicBezTo>
                  <a:pt x="56" y="128"/>
                  <a:pt x="64" y="119"/>
                  <a:pt x="64" y="109"/>
                </a:cubicBezTo>
                <a:cubicBezTo>
                  <a:pt x="64" y="98"/>
                  <a:pt x="56" y="90"/>
                  <a:pt x="45" y="90"/>
                </a:cubicBezTo>
                <a:close/>
                <a:moveTo>
                  <a:pt x="45" y="121"/>
                </a:moveTo>
                <a:cubicBezTo>
                  <a:pt x="39" y="121"/>
                  <a:pt x="33" y="115"/>
                  <a:pt x="33" y="109"/>
                </a:cubicBezTo>
                <a:cubicBezTo>
                  <a:pt x="33" y="102"/>
                  <a:pt x="39" y="97"/>
                  <a:pt x="45" y="97"/>
                </a:cubicBezTo>
                <a:cubicBezTo>
                  <a:pt x="52" y="97"/>
                  <a:pt x="57" y="102"/>
                  <a:pt x="57" y="109"/>
                </a:cubicBezTo>
                <a:cubicBezTo>
                  <a:pt x="57" y="115"/>
                  <a:pt x="52" y="121"/>
                  <a:pt x="45" y="121"/>
                </a:cubicBezTo>
                <a:close/>
                <a:moveTo>
                  <a:pt x="7" y="84"/>
                </a:moveTo>
                <a:cubicBezTo>
                  <a:pt x="8" y="84"/>
                  <a:pt x="9" y="85"/>
                  <a:pt x="9" y="86"/>
                </a:cubicBezTo>
                <a:cubicBezTo>
                  <a:pt x="9" y="102"/>
                  <a:pt x="9" y="102"/>
                  <a:pt x="9" y="102"/>
                </a:cubicBezTo>
                <a:cubicBezTo>
                  <a:pt x="9" y="103"/>
                  <a:pt x="8" y="104"/>
                  <a:pt x="7" y="104"/>
                </a:cubicBezTo>
                <a:cubicBezTo>
                  <a:pt x="0" y="104"/>
                  <a:pt x="0" y="104"/>
                  <a:pt x="0" y="104"/>
                </a:cubicBezTo>
                <a:cubicBezTo>
                  <a:pt x="0" y="112"/>
                  <a:pt x="0" y="112"/>
                  <a:pt x="0" y="112"/>
                </a:cubicBezTo>
                <a:cubicBezTo>
                  <a:pt x="23" y="112"/>
                  <a:pt x="23" y="112"/>
                  <a:pt x="23" y="112"/>
                </a:cubicBezTo>
                <a:cubicBezTo>
                  <a:pt x="23" y="111"/>
                  <a:pt x="23" y="111"/>
                  <a:pt x="23" y="110"/>
                </a:cubicBezTo>
                <a:cubicBezTo>
                  <a:pt x="23" y="98"/>
                  <a:pt x="33" y="88"/>
                  <a:pt x="45" y="88"/>
                </a:cubicBezTo>
                <a:cubicBezTo>
                  <a:pt x="56" y="88"/>
                  <a:pt x="66" y="98"/>
                  <a:pt x="66" y="110"/>
                </a:cubicBezTo>
                <a:cubicBezTo>
                  <a:pt x="66" y="111"/>
                  <a:pt x="66" y="111"/>
                  <a:pt x="66" y="112"/>
                </a:cubicBezTo>
                <a:cubicBezTo>
                  <a:pt x="177" y="112"/>
                  <a:pt x="177" y="112"/>
                  <a:pt x="177" y="112"/>
                </a:cubicBezTo>
                <a:cubicBezTo>
                  <a:pt x="177" y="111"/>
                  <a:pt x="177" y="111"/>
                  <a:pt x="177" y="110"/>
                </a:cubicBezTo>
                <a:cubicBezTo>
                  <a:pt x="177" y="98"/>
                  <a:pt x="186" y="88"/>
                  <a:pt x="198" y="88"/>
                </a:cubicBezTo>
                <a:cubicBezTo>
                  <a:pt x="210" y="88"/>
                  <a:pt x="219" y="98"/>
                  <a:pt x="219" y="110"/>
                </a:cubicBezTo>
                <a:cubicBezTo>
                  <a:pt x="219" y="111"/>
                  <a:pt x="219" y="111"/>
                  <a:pt x="219" y="112"/>
                </a:cubicBezTo>
                <a:cubicBezTo>
                  <a:pt x="224" y="112"/>
                  <a:pt x="224" y="112"/>
                  <a:pt x="224" y="112"/>
                </a:cubicBezTo>
                <a:cubicBezTo>
                  <a:pt x="235" y="112"/>
                  <a:pt x="245" y="103"/>
                  <a:pt x="245" y="92"/>
                </a:cubicBezTo>
                <a:cubicBezTo>
                  <a:pt x="245" y="20"/>
                  <a:pt x="245" y="20"/>
                  <a:pt x="245" y="20"/>
                </a:cubicBezTo>
                <a:cubicBezTo>
                  <a:pt x="245" y="9"/>
                  <a:pt x="235" y="0"/>
                  <a:pt x="224" y="0"/>
                </a:cubicBezTo>
                <a:cubicBezTo>
                  <a:pt x="20" y="0"/>
                  <a:pt x="20" y="0"/>
                  <a:pt x="20" y="0"/>
                </a:cubicBezTo>
                <a:cubicBezTo>
                  <a:pt x="9" y="0"/>
                  <a:pt x="0" y="9"/>
                  <a:pt x="0" y="20"/>
                </a:cubicBezTo>
                <a:cubicBezTo>
                  <a:pt x="0" y="84"/>
                  <a:pt x="0" y="84"/>
                  <a:pt x="0" y="84"/>
                </a:cubicBezTo>
                <a:cubicBezTo>
                  <a:pt x="7" y="84"/>
                  <a:pt x="7" y="84"/>
                  <a:pt x="7" y="84"/>
                </a:cubicBezTo>
                <a:close/>
                <a:moveTo>
                  <a:pt x="146" y="11"/>
                </a:moveTo>
                <a:cubicBezTo>
                  <a:pt x="146" y="59"/>
                  <a:pt x="146" y="59"/>
                  <a:pt x="146" y="59"/>
                </a:cubicBezTo>
                <a:cubicBezTo>
                  <a:pt x="109" y="59"/>
                  <a:pt x="109" y="59"/>
                  <a:pt x="109" y="59"/>
                </a:cubicBezTo>
                <a:cubicBezTo>
                  <a:pt x="109" y="11"/>
                  <a:pt x="109" y="11"/>
                  <a:pt x="109" y="11"/>
                </a:cubicBezTo>
                <a:lnTo>
                  <a:pt x="146" y="11"/>
                </a:lnTo>
                <a:close/>
                <a:moveTo>
                  <a:pt x="188" y="59"/>
                </a:moveTo>
                <a:cubicBezTo>
                  <a:pt x="188" y="11"/>
                  <a:pt x="188" y="11"/>
                  <a:pt x="188" y="11"/>
                </a:cubicBezTo>
                <a:cubicBezTo>
                  <a:pt x="227" y="11"/>
                  <a:pt x="227" y="11"/>
                  <a:pt x="227" y="11"/>
                </a:cubicBezTo>
                <a:cubicBezTo>
                  <a:pt x="228" y="11"/>
                  <a:pt x="229" y="12"/>
                  <a:pt x="229" y="13"/>
                </a:cubicBezTo>
                <a:cubicBezTo>
                  <a:pt x="229" y="48"/>
                  <a:pt x="229" y="48"/>
                  <a:pt x="229" y="48"/>
                </a:cubicBezTo>
                <a:cubicBezTo>
                  <a:pt x="229" y="49"/>
                  <a:pt x="229" y="59"/>
                  <a:pt x="212" y="59"/>
                </a:cubicBezTo>
                <a:cubicBezTo>
                  <a:pt x="205" y="59"/>
                  <a:pt x="205" y="59"/>
                  <a:pt x="205" y="59"/>
                </a:cubicBezTo>
                <a:lnTo>
                  <a:pt x="188" y="59"/>
                </a:lnTo>
                <a:close/>
                <a:moveTo>
                  <a:pt x="148" y="59"/>
                </a:moveTo>
                <a:cubicBezTo>
                  <a:pt x="148" y="11"/>
                  <a:pt x="148" y="11"/>
                  <a:pt x="148" y="11"/>
                </a:cubicBezTo>
                <a:cubicBezTo>
                  <a:pt x="186" y="11"/>
                  <a:pt x="186" y="11"/>
                  <a:pt x="186" y="11"/>
                </a:cubicBezTo>
                <a:cubicBezTo>
                  <a:pt x="186" y="59"/>
                  <a:pt x="186" y="59"/>
                  <a:pt x="186" y="59"/>
                </a:cubicBezTo>
                <a:lnTo>
                  <a:pt x="148" y="59"/>
                </a:lnTo>
                <a:close/>
                <a:moveTo>
                  <a:pt x="66" y="11"/>
                </a:moveTo>
                <a:cubicBezTo>
                  <a:pt x="107" y="11"/>
                  <a:pt x="107" y="11"/>
                  <a:pt x="107" y="11"/>
                </a:cubicBezTo>
                <a:cubicBezTo>
                  <a:pt x="107" y="59"/>
                  <a:pt x="107" y="59"/>
                  <a:pt x="107" y="59"/>
                </a:cubicBezTo>
                <a:cubicBezTo>
                  <a:pt x="66" y="59"/>
                  <a:pt x="66" y="59"/>
                  <a:pt x="66" y="59"/>
                </a:cubicBezTo>
                <a:lnTo>
                  <a:pt x="66" y="11"/>
                </a:lnTo>
                <a:close/>
                <a:moveTo>
                  <a:pt x="48" y="13"/>
                </a:moveTo>
                <a:cubicBezTo>
                  <a:pt x="48" y="12"/>
                  <a:pt x="49" y="11"/>
                  <a:pt x="50" y="11"/>
                </a:cubicBezTo>
                <a:cubicBezTo>
                  <a:pt x="64" y="11"/>
                  <a:pt x="64" y="11"/>
                  <a:pt x="64" y="11"/>
                </a:cubicBezTo>
                <a:cubicBezTo>
                  <a:pt x="64" y="59"/>
                  <a:pt x="64" y="59"/>
                  <a:pt x="64" y="59"/>
                </a:cubicBezTo>
                <a:cubicBezTo>
                  <a:pt x="50" y="59"/>
                  <a:pt x="50" y="59"/>
                  <a:pt x="50" y="59"/>
                </a:cubicBezTo>
                <a:cubicBezTo>
                  <a:pt x="49" y="59"/>
                  <a:pt x="48" y="58"/>
                  <a:pt x="48" y="57"/>
                </a:cubicBezTo>
                <a:lnTo>
                  <a:pt x="48" y="13"/>
                </a:lnTo>
                <a:close/>
                <a:moveTo>
                  <a:pt x="12" y="21"/>
                </a:moveTo>
                <a:cubicBezTo>
                  <a:pt x="12" y="15"/>
                  <a:pt x="16" y="10"/>
                  <a:pt x="22" y="10"/>
                </a:cubicBezTo>
                <a:cubicBezTo>
                  <a:pt x="42" y="10"/>
                  <a:pt x="42" y="10"/>
                  <a:pt x="42" y="10"/>
                </a:cubicBezTo>
                <a:cubicBezTo>
                  <a:pt x="42" y="58"/>
                  <a:pt x="42" y="58"/>
                  <a:pt x="42" y="58"/>
                </a:cubicBezTo>
                <a:cubicBezTo>
                  <a:pt x="42" y="58"/>
                  <a:pt x="41" y="67"/>
                  <a:pt x="31" y="69"/>
                </a:cubicBezTo>
                <a:cubicBezTo>
                  <a:pt x="21" y="71"/>
                  <a:pt x="12" y="70"/>
                  <a:pt x="12" y="70"/>
                </a:cubicBezTo>
                <a:lnTo>
                  <a:pt x="12" y="21"/>
                </a:lnTo>
                <a:close/>
                <a:moveTo>
                  <a:pt x="12" y="70"/>
                </a:moveTo>
                <a:cubicBezTo>
                  <a:pt x="12" y="70"/>
                  <a:pt x="12" y="70"/>
                  <a:pt x="12" y="70"/>
                </a:cubicBezTo>
              </a:path>
            </a:pathLst>
          </a:custGeom>
          <a:solidFill>
            <a:srgbClr val="69A35B"/>
          </a:solidFill>
          <a:ln>
            <a:noFill/>
          </a:ln>
        </p:spPr>
        <p:txBody>
          <a:bodyPr vert="horz" wrap="square" lIns="91440" tIns="45720" rIns="91440" bIns="45720" numCol="1" anchor="t" anchorCtr="0" compatLnSpc="1"/>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charset="-122"/>
              <a:ea typeface="微软雅黑" panose="020B0503020204020204" charset="-122"/>
            </a:endParaRPr>
          </a:p>
        </p:txBody>
      </p:sp>
      <p:sp>
        <p:nvSpPr>
          <p:cNvPr id="232" name="Freeform 13"/>
          <p:cNvSpPr>
            <a:spLocks noEditPoints="1"/>
          </p:cNvSpPr>
          <p:nvPr>
            <p:custDataLst>
              <p:tags r:id="rId14"/>
            </p:custDataLst>
          </p:nvPr>
        </p:nvSpPr>
        <p:spPr bwMode="auto">
          <a:xfrm>
            <a:off x="1968727" y="1124415"/>
            <a:ext cx="570750" cy="317449"/>
          </a:xfrm>
          <a:custGeom>
            <a:avLst/>
            <a:gdLst>
              <a:gd name="T0" fmla="*/ 30 w 147"/>
              <a:gd name="T1" fmla="*/ 29 h 80"/>
              <a:gd name="T2" fmla="*/ 0 w 147"/>
              <a:gd name="T3" fmla="*/ 41 h 80"/>
              <a:gd name="T4" fmla="*/ 0 w 147"/>
              <a:gd name="T5" fmla="*/ 58 h 80"/>
              <a:gd name="T6" fmla="*/ 7 w 147"/>
              <a:gd name="T7" fmla="*/ 67 h 80"/>
              <a:gd name="T8" fmla="*/ 25 w 147"/>
              <a:gd name="T9" fmla="*/ 80 h 80"/>
              <a:gd name="T10" fmla="*/ 42 w 147"/>
              <a:gd name="T11" fmla="*/ 68 h 80"/>
              <a:gd name="T12" fmla="*/ 99 w 147"/>
              <a:gd name="T13" fmla="*/ 68 h 80"/>
              <a:gd name="T14" fmla="*/ 117 w 147"/>
              <a:gd name="T15" fmla="*/ 80 h 80"/>
              <a:gd name="T16" fmla="*/ 134 w 147"/>
              <a:gd name="T17" fmla="*/ 68 h 80"/>
              <a:gd name="T18" fmla="*/ 138 w 147"/>
              <a:gd name="T19" fmla="*/ 68 h 80"/>
              <a:gd name="T20" fmla="*/ 147 w 147"/>
              <a:gd name="T21" fmla="*/ 58 h 80"/>
              <a:gd name="T22" fmla="*/ 147 w 147"/>
              <a:gd name="T23" fmla="*/ 37 h 80"/>
              <a:gd name="T24" fmla="*/ 128 w 147"/>
              <a:gd name="T25" fmla="*/ 25 h 80"/>
              <a:gd name="T26" fmla="*/ 113 w 147"/>
              <a:gd name="T27" fmla="*/ 4 h 80"/>
              <a:gd name="T28" fmla="*/ 105 w 147"/>
              <a:gd name="T29" fmla="*/ 0 h 80"/>
              <a:gd name="T30" fmla="*/ 65 w 147"/>
              <a:gd name="T31" fmla="*/ 0 h 80"/>
              <a:gd name="T32" fmla="*/ 57 w 147"/>
              <a:gd name="T33" fmla="*/ 4 h 80"/>
              <a:gd name="T34" fmla="*/ 30 w 147"/>
              <a:gd name="T35" fmla="*/ 29 h 80"/>
              <a:gd name="T36" fmla="*/ 117 w 147"/>
              <a:gd name="T37" fmla="*/ 25 h 80"/>
              <a:gd name="T38" fmla="*/ 116 w 147"/>
              <a:gd name="T39" fmla="*/ 31 h 80"/>
              <a:gd name="T40" fmla="*/ 87 w 147"/>
              <a:gd name="T41" fmla="*/ 31 h 80"/>
              <a:gd name="T42" fmla="*/ 87 w 147"/>
              <a:gd name="T43" fmla="*/ 10 h 80"/>
              <a:gd name="T44" fmla="*/ 102 w 147"/>
              <a:gd name="T45" fmla="*/ 10 h 80"/>
              <a:gd name="T46" fmla="*/ 108 w 147"/>
              <a:gd name="T47" fmla="*/ 13 h 80"/>
              <a:gd name="T48" fmla="*/ 117 w 147"/>
              <a:gd name="T49" fmla="*/ 25 h 80"/>
              <a:gd name="T50" fmla="*/ 117 w 147"/>
              <a:gd name="T51" fmla="*/ 71 h 80"/>
              <a:gd name="T52" fmla="*/ 107 w 147"/>
              <a:gd name="T53" fmla="*/ 61 h 80"/>
              <a:gd name="T54" fmla="*/ 117 w 147"/>
              <a:gd name="T55" fmla="*/ 52 h 80"/>
              <a:gd name="T56" fmla="*/ 126 w 147"/>
              <a:gd name="T57" fmla="*/ 61 h 80"/>
              <a:gd name="T58" fmla="*/ 117 w 147"/>
              <a:gd name="T59" fmla="*/ 71 h 80"/>
              <a:gd name="T60" fmla="*/ 85 w 147"/>
              <a:gd name="T61" fmla="*/ 31 h 80"/>
              <a:gd name="T62" fmla="*/ 45 w 147"/>
              <a:gd name="T63" fmla="*/ 31 h 80"/>
              <a:gd name="T64" fmla="*/ 45 w 147"/>
              <a:gd name="T65" fmla="*/ 27 h 80"/>
              <a:gd name="T66" fmla="*/ 60 w 147"/>
              <a:gd name="T67" fmla="*/ 12 h 80"/>
              <a:gd name="T68" fmla="*/ 67 w 147"/>
              <a:gd name="T69" fmla="*/ 10 h 80"/>
              <a:gd name="T70" fmla="*/ 85 w 147"/>
              <a:gd name="T71" fmla="*/ 10 h 80"/>
              <a:gd name="T72" fmla="*/ 85 w 147"/>
              <a:gd name="T73" fmla="*/ 31 h 80"/>
              <a:gd name="T74" fmla="*/ 25 w 147"/>
              <a:gd name="T75" fmla="*/ 71 h 80"/>
              <a:gd name="T76" fmla="*/ 15 w 147"/>
              <a:gd name="T77" fmla="*/ 61 h 80"/>
              <a:gd name="T78" fmla="*/ 25 w 147"/>
              <a:gd name="T79" fmla="*/ 52 h 80"/>
              <a:gd name="T80" fmla="*/ 34 w 147"/>
              <a:gd name="T81" fmla="*/ 61 h 80"/>
              <a:gd name="T82" fmla="*/ 25 w 147"/>
              <a:gd name="T83" fmla="*/ 71 h 80"/>
              <a:gd name="T84" fmla="*/ 25 w 147"/>
              <a:gd name="T85" fmla="*/ 71 h 80"/>
              <a:gd name="T86" fmla="*/ 25 w 147"/>
              <a:gd name="T87" fmla="*/ 7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7" h="80">
                <a:moveTo>
                  <a:pt x="30" y="29"/>
                </a:moveTo>
                <a:cubicBezTo>
                  <a:pt x="10" y="33"/>
                  <a:pt x="0" y="36"/>
                  <a:pt x="0" y="41"/>
                </a:cubicBezTo>
                <a:cubicBezTo>
                  <a:pt x="0" y="58"/>
                  <a:pt x="0" y="58"/>
                  <a:pt x="0" y="58"/>
                </a:cubicBezTo>
                <a:cubicBezTo>
                  <a:pt x="0" y="60"/>
                  <a:pt x="4" y="64"/>
                  <a:pt x="7" y="67"/>
                </a:cubicBezTo>
                <a:cubicBezTo>
                  <a:pt x="9" y="74"/>
                  <a:pt x="16" y="80"/>
                  <a:pt x="25" y="80"/>
                </a:cubicBezTo>
                <a:cubicBezTo>
                  <a:pt x="33" y="80"/>
                  <a:pt x="39" y="75"/>
                  <a:pt x="42" y="68"/>
                </a:cubicBezTo>
                <a:cubicBezTo>
                  <a:pt x="99" y="68"/>
                  <a:pt x="99" y="68"/>
                  <a:pt x="99" y="68"/>
                </a:cubicBezTo>
                <a:cubicBezTo>
                  <a:pt x="102" y="75"/>
                  <a:pt x="109" y="80"/>
                  <a:pt x="117" y="80"/>
                </a:cubicBezTo>
                <a:cubicBezTo>
                  <a:pt x="125" y="80"/>
                  <a:pt x="131" y="75"/>
                  <a:pt x="134" y="68"/>
                </a:cubicBezTo>
                <a:cubicBezTo>
                  <a:pt x="138" y="68"/>
                  <a:pt x="138" y="68"/>
                  <a:pt x="138" y="68"/>
                </a:cubicBezTo>
                <a:cubicBezTo>
                  <a:pt x="141" y="68"/>
                  <a:pt x="147" y="61"/>
                  <a:pt x="147" y="58"/>
                </a:cubicBezTo>
                <a:cubicBezTo>
                  <a:pt x="147" y="37"/>
                  <a:pt x="147" y="37"/>
                  <a:pt x="147" y="37"/>
                </a:cubicBezTo>
                <a:cubicBezTo>
                  <a:pt x="147" y="32"/>
                  <a:pt x="145" y="29"/>
                  <a:pt x="128" y="25"/>
                </a:cubicBezTo>
                <a:cubicBezTo>
                  <a:pt x="126" y="21"/>
                  <a:pt x="115" y="8"/>
                  <a:pt x="113" y="4"/>
                </a:cubicBezTo>
                <a:cubicBezTo>
                  <a:pt x="111" y="1"/>
                  <a:pt x="108" y="0"/>
                  <a:pt x="105" y="0"/>
                </a:cubicBezTo>
                <a:cubicBezTo>
                  <a:pt x="65" y="0"/>
                  <a:pt x="65" y="0"/>
                  <a:pt x="65" y="0"/>
                </a:cubicBezTo>
                <a:cubicBezTo>
                  <a:pt x="64" y="0"/>
                  <a:pt x="61" y="0"/>
                  <a:pt x="57" y="4"/>
                </a:cubicBezTo>
                <a:cubicBezTo>
                  <a:pt x="51" y="9"/>
                  <a:pt x="42" y="18"/>
                  <a:pt x="30" y="29"/>
                </a:cubicBezTo>
                <a:close/>
                <a:moveTo>
                  <a:pt x="117" y="25"/>
                </a:moveTo>
                <a:cubicBezTo>
                  <a:pt x="120" y="29"/>
                  <a:pt x="118" y="31"/>
                  <a:pt x="116" y="31"/>
                </a:cubicBezTo>
                <a:cubicBezTo>
                  <a:pt x="87" y="31"/>
                  <a:pt x="87" y="31"/>
                  <a:pt x="87" y="31"/>
                </a:cubicBezTo>
                <a:cubicBezTo>
                  <a:pt x="87" y="10"/>
                  <a:pt x="87" y="10"/>
                  <a:pt x="87" y="10"/>
                </a:cubicBezTo>
                <a:cubicBezTo>
                  <a:pt x="102" y="10"/>
                  <a:pt x="102" y="10"/>
                  <a:pt x="102" y="10"/>
                </a:cubicBezTo>
                <a:cubicBezTo>
                  <a:pt x="105" y="10"/>
                  <a:pt x="106" y="11"/>
                  <a:pt x="108" y="13"/>
                </a:cubicBezTo>
                <a:cubicBezTo>
                  <a:pt x="109" y="15"/>
                  <a:pt x="115" y="22"/>
                  <a:pt x="117" y="25"/>
                </a:cubicBezTo>
                <a:close/>
                <a:moveTo>
                  <a:pt x="117" y="71"/>
                </a:moveTo>
                <a:cubicBezTo>
                  <a:pt x="112" y="71"/>
                  <a:pt x="107" y="66"/>
                  <a:pt x="107" y="61"/>
                </a:cubicBezTo>
                <a:cubicBezTo>
                  <a:pt x="107" y="56"/>
                  <a:pt x="112" y="52"/>
                  <a:pt x="117" y="52"/>
                </a:cubicBezTo>
                <a:cubicBezTo>
                  <a:pt x="122" y="52"/>
                  <a:pt x="126" y="56"/>
                  <a:pt x="126" y="61"/>
                </a:cubicBezTo>
                <a:cubicBezTo>
                  <a:pt x="126" y="66"/>
                  <a:pt x="122" y="71"/>
                  <a:pt x="117" y="71"/>
                </a:cubicBezTo>
                <a:close/>
                <a:moveTo>
                  <a:pt x="85" y="31"/>
                </a:moveTo>
                <a:cubicBezTo>
                  <a:pt x="66" y="31"/>
                  <a:pt x="45" y="31"/>
                  <a:pt x="45" y="31"/>
                </a:cubicBezTo>
                <a:cubicBezTo>
                  <a:pt x="43" y="31"/>
                  <a:pt x="41" y="30"/>
                  <a:pt x="45" y="27"/>
                </a:cubicBezTo>
                <a:cubicBezTo>
                  <a:pt x="48" y="23"/>
                  <a:pt x="58" y="14"/>
                  <a:pt x="60" y="12"/>
                </a:cubicBezTo>
                <a:cubicBezTo>
                  <a:pt x="62" y="11"/>
                  <a:pt x="64" y="10"/>
                  <a:pt x="67" y="10"/>
                </a:cubicBezTo>
                <a:cubicBezTo>
                  <a:pt x="85" y="10"/>
                  <a:pt x="85" y="10"/>
                  <a:pt x="85" y="10"/>
                </a:cubicBezTo>
                <a:cubicBezTo>
                  <a:pt x="85" y="31"/>
                  <a:pt x="85" y="31"/>
                  <a:pt x="85" y="31"/>
                </a:cubicBezTo>
                <a:close/>
                <a:moveTo>
                  <a:pt x="25" y="71"/>
                </a:moveTo>
                <a:cubicBezTo>
                  <a:pt x="19" y="71"/>
                  <a:pt x="15" y="66"/>
                  <a:pt x="15" y="61"/>
                </a:cubicBezTo>
                <a:cubicBezTo>
                  <a:pt x="15" y="56"/>
                  <a:pt x="19" y="52"/>
                  <a:pt x="25" y="52"/>
                </a:cubicBezTo>
                <a:cubicBezTo>
                  <a:pt x="30" y="52"/>
                  <a:pt x="34" y="56"/>
                  <a:pt x="34" y="61"/>
                </a:cubicBezTo>
                <a:cubicBezTo>
                  <a:pt x="34" y="66"/>
                  <a:pt x="30" y="71"/>
                  <a:pt x="25" y="71"/>
                </a:cubicBezTo>
                <a:close/>
                <a:moveTo>
                  <a:pt x="25" y="71"/>
                </a:moveTo>
                <a:cubicBezTo>
                  <a:pt x="25" y="71"/>
                  <a:pt x="25" y="71"/>
                  <a:pt x="25" y="71"/>
                </a:cubicBezTo>
              </a:path>
            </a:pathLst>
          </a:custGeom>
          <a:solidFill>
            <a:srgbClr val="1F74AD"/>
          </a:solidFill>
          <a:ln>
            <a:noFill/>
          </a:ln>
        </p:spPr>
        <p:txBody>
          <a:bodyPr vert="horz" wrap="square" lIns="91440" tIns="45720" rIns="91440" bIns="45720" numCol="1" anchor="t" anchorCtr="0" compatLnSpc="1"/>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charset="-122"/>
              <a:ea typeface="微软雅黑" panose="020B0503020204020204" charset="-122"/>
            </a:endParaRPr>
          </a:p>
        </p:txBody>
      </p:sp>
      <p:sp>
        <p:nvSpPr>
          <p:cNvPr id="234" name="Freeform 16"/>
          <p:cNvSpPr>
            <a:spLocks noEditPoints="1"/>
          </p:cNvSpPr>
          <p:nvPr>
            <p:custDataLst>
              <p:tags r:id="rId15"/>
            </p:custDataLst>
          </p:nvPr>
        </p:nvSpPr>
        <p:spPr bwMode="auto">
          <a:xfrm>
            <a:off x="8794128" y="871114"/>
            <a:ext cx="995111" cy="570750"/>
          </a:xfrm>
          <a:custGeom>
            <a:avLst/>
            <a:gdLst>
              <a:gd name="T0" fmla="*/ 246 w 256"/>
              <a:gd name="T1" fmla="*/ 110 h 144"/>
              <a:gd name="T2" fmla="*/ 239 w 256"/>
              <a:gd name="T3" fmla="*/ 120 h 144"/>
              <a:gd name="T4" fmla="*/ 196 w 256"/>
              <a:gd name="T5" fmla="*/ 121 h 144"/>
              <a:gd name="T6" fmla="*/ 86 w 256"/>
              <a:gd name="T7" fmla="*/ 100 h 144"/>
              <a:gd name="T8" fmla="*/ 201 w 256"/>
              <a:gd name="T9" fmla="*/ 126 h 144"/>
              <a:gd name="T10" fmla="*/ 236 w 256"/>
              <a:gd name="T11" fmla="*/ 126 h 144"/>
              <a:gd name="T12" fmla="*/ 201 w 256"/>
              <a:gd name="T13" fmla="*/ 126 h 144"/>
              <a:gd name="T14" fmla="*/ 218 w 256"/>
              <a:gd name="T15" fmla="*/ 139 h 144"/>
              <a:gd name="T16" fmla="*/ 218 w 256"/>
              <a:gd name="T17" fmla="*/ 114 h 144"/>
              <a:gd name="T18" fmla="*/ 25 w 256"/>
              <a:gd name="T19" fmla="*/ 126 h 144"/>
              <a:gd name="T20" fmla="*/ 60 w 256"/>
              <a:gd name="T21" fmla="*/ 126 h 144"/>
              <a:gd name="T22" fmla="*/ 25 w 256"/>
              <a:gd name="T23" fmla="*/ 126 h 144"/>
              <a:gd name="T24" fmla="*/ 43 w 256"/>
              <a:gd name="T25" fmla="*/ 139 h 144"/>
              <a:gd name="T26" fmla="*/ 43 w 256"/>
              <a:gd name="T27" fmla="*/ 114 h 144"/>
              <a:gd name="T28" fmla="*/ 25 w 256"/>
              <a:gd name="T29" fmla="*/ 37 h 144"/>
              <a:gd name="T30" fmla="*/ 75 w 256"/>
              <a:gd name="T31" fmla="*/ 34 h 144"/>
              <a:gd name="T32" fmla="*/ 78 w 256"/>
              <a:gd name="T33" fmla="*/ 116 h 144"/>
              <a:gd name="T34" fmla="*/ 63 w 256"/>
              <a:gd name="T35" fmla="*/ 119 h 144"/>
              <a:gd name="T36" fmla="*/ 21 w 256"/>
              <a:gd name="T37" fmla="*/ 119 h 144"/>
              <a:gd name="T38" fmla="*/ 0 w 256"/>
              <a:gd name="T39" fmla="*/ 116 h 144"/>
              <a:gd name="T40" fmla="*/ 25 w 256"/>
              <a:gd name="T41" fmla="*/ 37 h 144"/>
              <a:gd name="T42" fmla="*/ 19 w 256"/>
              <a:gd name="T43" fmla="*/ 71 h 144"/>
              <a:gd name="T44" fmla="*/ 69 w 256"/>
              <a:gd name="T45" fmla="*/ 68 h 144"/>
              <a:gd name="T46" fmla="*/ 65 w 256"/>
              <a:gd name="T47" fmla="*/ 40 h 144"/>
              <a:gd name="T48" fmla="*/ 31 w 256"/>
              <a:gd name="T49" fmla="*/ 43 h 144"/>
              <a:gd name="T50" fmla="*/ 3 w 256"/>
              <a:gd name="T51" fmla="*/ 112 h 144"/>
              <a:gd name="T52" fmla="*/ 9 w 256"/>
              <a:gd name="T53" fmla="*/ 112 h 144"/>
              <a:gd name="T54" fmla="*/ 6 w 256"/>
              <a:gd name="T55" fmla="*/ 103 h 144"/>
              <a:gd name="T56" fmla="*/ 3 w 256"/>
              <a:gd name="T57" fmla="*/ 112 h 144"/>
              <a:gd name="T58" fmla="*/ 86 w 256"/>
              <a:gd name="T59" fmla="*/ 0 h 144"/>
              <a:gd name="T60" fmla="*/ 256 w 256"/>
              <a:gd name="T61" fmla="*/ 94 h 144"/>
              <a:gd name="T62" fmla="*/ 256 w 256"/>
              <a:gd name="T63" fmla="*/ 9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56" h="144">
                <a:moveTo>
                  <a:pt x="237" y="100"/>
                </a:moveTo>
                <a:cubicBezTo>
                  <a:pt x="242" y="100"/>
                  <a:pt x="246" y="104"/>
                  <a:pt x="246" y="110"/>
                </a:cubicBezTo>
                <a:cubicBezTo>
                  <a:pt x="246" y="111"/>
                  <a:pt x="246" y="111"/>
                  <a:pt x="246" y="111"/>
                </a:cubicBezTo>
                <a:cubicBezTo>
                  <a:pt x="246" y="115"/>
                  <a:pt x="243" y="119"/>
                  <a:pt x="239" y="120"/>
                </a:cubicBezTo>
                <a:cubicBezTo>
                  <a:pt x="236" y="112"/>
                  <a:pt x="227" y="105"/>
                  <a:pt x="217" y="105"/>
                </a:cubicBezTo>
                <a:cubicBezTo>
                  <a:pt x="207" y="105"/>
                  <a:pt x="199" y="112"/>
                  <a:pt x="196" y="121"/>
                </a:cubicBezTo>
                <a:cubicBezTo>
                  <a:pt x="86" y="121"/>
                  <a:pt x="86" y="121"/>
                  <a:pt x="86" y="121"/>
                </a:cubicBezTo>
                <a:cubicBezTo>
                  <a:pt x="86" y="100"/>
                  <a:pt x="86" y="100"/>
                  <a:pt x="86" y="100"/>
                </a:cubicBezTo>
                <a:cubicBezTo>
                  <a:pt x="237" y="100"/>
                  <a:pt x="237" y="100"/>
                  <a:pt x="237" y="100"/>
                </a:cubicBezTo>
                <a:close/>
                <a:moveTo>
                  <a:pt x="201" y="126"/>
                </a:moveTo>
                <a:cubicBezTo>
                  <a:pt x="201" y="117"/>
                  <a:pt x="209" y="109"/>
                  <a:pt x="218" y="109"/>
                </a:cubicBezTo>
                <a:cubicBezTo>
                  <a:pt x="228" y="109"/>
                  <a:pt x="236" y="117"/>
                  <a:pt x="236" y="126"/>
                </a:cubicBezTo>
                <a:cubicBezTo>
                  <a:pt x="236" y="136"/>
                  <a:pt x="228" y="144"/>
                  <a:pt x="218" y="144"/>
                </a:cubicBezTo>
                <a:cubicBezTo>
                  <a:pt x="209" y="144"/>
                  <a:pt x="201" y="136"/>
                  <a:pt x="201" y="126"/>
                </a:cubicBezTo>
                <a:close/>
                <a:moveTo>
                  <a:pt x="206" y="126"/>
                </a:moveTo>
                <a:cubicBezTo>
                  <a:pt x="206" y="133"/>
                  <a:pt x="212" y="139"/>
                  <a:pt x="218" y="139"/>
                </a:cubicBezTo>
                <a:cubicBezTo>
                  <a:pt x="225" y="139"/>
                  <a:pt x="230" y="133"/>
                  <a:pt x="230" y="126"/>
                </a:cubicBezTo>
                <a:cubicBezTo>
                  <a:pt x="230" y="120"/>
                  <a:pt x="225" y="114"/>
                  <a:pt x="218" y="114"/>
                </a:cubicBezTo>
                <a:cubicBezTo>
                  <a:pt x="212" y="114"/>
                  <a:pt x="206" y="120"/>
                  <a:pt x="206" y="126"/>
                </a:cubicBezTo>
                <a:close/>
                <a:moveTo>
                  <a:pt x="25" y="126"/>
                </a:moveTo>
                <a:cubicBezTo>
                  <a:pt x="25" y="117"/>
                  <a:pt x="33" y="109"/>
                  <a:pt x="43" y="109"/>
                </a:cubicBezTo>
                <a:cubicBezTo>
                  <a:pt x="52" y="109"/>
                  <a:pt x="60" y="117"/>
                  <a:pt x="60" y="126"/>
                </a:cubicBezTo>
                <a:cubicBezTo>
                  <a:pt x="60" y="136"/>
                  <a:pt x="52" y="144"/>
                  <a:pt x="43" y="144"/>
                </a:cubicBezTo>
                <a:cubicBezTo>
                  <a:pt x="33" y="144"/>
                  <a:pt x="25" y="136"/>
                  <a:pt x="25" y="126"/>
                </a:cubicBezTo>
                <a:close/>
                <a:moveTo>
                  <a:pt x="31" y="126"/>
                </a:moveTo>
                <a:cubicBezTo>
                  <a:pt x="31" y="133"/>
                  <a:pt x="36" y="139"/>
                  <a:pt x="43" y="139"/>
                </a:cubicBezTo>
                <a:cubicBezTo>
                  <a:pt x="49" y="139"/>
                  <a:pt x="55" y="133"/>
                  <a:pt x="55" y="126"/>
                </a:cubicBezTo>
                <a:cubicBezTo>
                  <a:pt x="55" y="120"/>
                  <a:pt x="49" y="114"/>
                  <a:pt x="43" y="114"/>
                </a:cubicBezTo>
                <a:cubicBezTo>
                  <a:pt x="36" y="114"/>
                  <a:pt x="31" y="120"/>
                  <a:pt x="31" y="126"/>
                </a:cubicBezTo>
                <a:close/>
                <a:moveTo>
                  <a:pt x="25" y="37"/>
                </a:moveTo>
                <a:cubicBezTo>
                  <a:pt x="27" y="34"/>
                  <a:pt x="29" y="34"/>
                  <a:pt x="31" y="34"/>
                </a:cubicBezTo>
                <a:cubicBezTo>
                  <a:pt x="75" y="34"/>
                  <a:pt x="75" y="34"/>
                  <a:pt x="75" y="34"/>
                </a:cubicBezTo>
                <a:cubicBezTo>
                  <a:pt x="77" y="34"/>
                  <a:pt x="78" y="35"/>
                  <a:pt x="78" y="37"/>
                </a:cubicBezTo>
                <a:cubicBezTo>
                  <a:pt x="78" y="116"/>
                  <a:pt x="78" y="116"/>
                  <a:pt x="78" y="116"/>
                </a:cubicBezTo>
                <a:cubicBezTo>
                  <a:pt x="78" y="118"/>
                  <a:pt x="77" y="119"/>
                  <a:pt x="75" y="119"/>
                </a:cubicBezTo>
                <a:cubicBezTo>
                  <a:pt x="63" y="119"/>
                  <a:pt x="63" y="119"/>
                  <a:pt x="63" y="119"/>
                </a:cubicBezTo>
                <a:cubicBezTo>
                  <a:pt x="60" y="111"/>
                  <a:pt x="51" y="105"/>
                  <a:pt x="42" y="105"/>
                </a:cubicBezTo>
                <a:cubicBezTo>
                  <a:pt x="33" y="105"/>
                  <a:pt x="24" y="111"/>
                  <a:pt x="21" y="119"/>
                </a:cubicBezTo>
                <a:cubicBezTo>
                  <a:pt x="3" y="119"/>
                  <a:pt x="3" y="119"/>
                  <a:pt x="3" y="119"/>
                </a:cubicBezTo>
                <a:cubicBezTo>
                  <a:pt x="2" y="119"/>
                  <a:pt x="0" y="118"/>
                  <a:pt x="0" y="116"/>
                </a:cubicBezTo>
                <a:cubicBezTo>
                  <a:pt x="0" y="77"/>
                  <a:pt x="0" y="77"/>
                  <a:pt x="0" y="77"/>
                </a:cubicBezTo>
                <a:lnTo>
                  <a:pt x="25" y="37"/>
                </a:lnTo>
                <a:close/>
                <a:moveTo>
                  <a:pt x="16" y="68"/>
                </a:moveTo>
                <a:cubicBezTo>
                  <a:pt x="16" y="70"/>
                  <a:pt x="17" y="71"/>
                  <a:pt x="19" y="71"/>
                </a:cubicBezTo>
                <a:cubicBezTo>
                  <a:pt x="65" y="71"/>
                  <a:pt x="65" y="71"/>
                  <a:pt x="65" y="71"/>
                </a:cubicBezTo>
                <a:cubicBezTo>
                  <a:pt x="67" y="71"/>
                  <a:pt x="69" y="70"/>
                  <a:pt x="69" y="68"/>
                </a:cubicBezTo>
                <a:cubicBezTo>
                  <a:pt x="69" y="43"/>
                  <a:pt x="69" y="43"/>
                  <a:pt x="69" y="43"/>
                </a:cubicBezTo>
                <a:cubicBezTo>
                  <a:pt x="69" y="41"/>
                  <a:pt x="67" y="40"/>
                  <a:pt x="65" y="40"/>
                </a:cubicBezTo>
                <a:cubicBezTo>
                  <a:pt x="38" y="40"/>
                  <a:pt x="38" y="40"/>
                  <a:pt x="38" y="40"/>
                </a:cubicBezTo>
                <a:cubicBezTo>
                  <a:pt x="33" y="40"/>
                  <a:pt x="32" y="41"/>
                  <a:pt x="31" y="43"/>
                </a:cubicBezTo>
                <a:cubicBezTo>
                  <a:pt x="16" y="68"/>
                  <a:pt x="16" y="68"/>
                  <a:pt x="16" y="68"/>
                </a:cubicBezTo>
                <a:close/>
                <a:moveTo>
                  <a:pt x="3" y="112"/>
                </a:moveTo>
                <a:cubicBezTo>
                  <a:pt x="3" y="113"/>
                  <a:pt x="4" y="115"/>
                  <a:pt x="6" y="115"/>
                </a:cubicBezTo>
                <a:cubicBezTo>
                  <a:pt x="7" y="115"/>
                  <a:pt x="9" y="113"/>
                  <a:pt x="9" y="112"/>
                </a:cubicBezTo>
                <a:cubicBezTo>
                  <a:pt x="9" y="106"/>
                  <a:pt x="9" y="106"/>
                  <a:pt x="9" y="106"/>
                </a:cubicBezTo>
                <a:cubicBezTo>
                  <a:pt x="9" y="104"/>
                  <a:pt x="7" y="103"/>
                  <a:pt x="6" y="103"/>
                </a:cubicBezTo>
                <a:cubicBezTo>
                  <a:pt x="4" y="103"/>
                  <a:pt x="3" y="104"/>
                  <a:pt x="3" y="106"/>
                </a:cubicBezTo>
                <a:lnTo>
                  <a:pt x="3" y="112"/>
                </a:lnTo>
                <a:close/>
                <a:moveTo>
                  <a:pt x="256" y="0"/>
                </a:moveTo>
                <a:cubicBezTo>
                  <a:pt x="86" y="0"/>
                  <a:pt x="86" y="0"/>
                  <a:pt x="86" y="0"/>
                </a:cubicBezTo>
                <a:cubicBezTo>
                  <a:pt x="86" y="94"/>
                  <a:pt x="86" y="94"/>
                  <a:pt x="86" y="94"/>
                </a:cubicBezTo>
                <a:cubicBezTo>
                  <a:pt x="256" y="94"/>
                  <a:pt x="256" y="94"/>
                  <a:pt x="256" y="94"/>
                </a:cubicBezTo>
                <a:lnTo>
                  <a:pt x="256" y="0"/>
                </a:lnTo>
                <a:close/>
                <a:moveTo>
                  <a:pt x="256" y="94"/>
                </a:moveTo>
                <a:cubicBezTo>
                  <a:pt x="256" y="94"/>
                  <a:pt x="256" y="94"/>
                  <a:pt x="256" y="94"/>
                </a:cubicBezTo>
              </a:path>
            </a:pathLst>
          </a:custGeom>
          <a:solidFill>
            <a:srgbClr val="9BBB59"/>
          </a:solidFill>
          <a:ln>
            <a:noFill/>
          </a:ln>
        </p:spPr>
        <p:txBody>
          <a:bodyPr vert="horz" wrap="square" lIns="91440" tIns="45720" rIns="91440" bIns="45720" numCol="1" anchor="t" anchorCtr="0" compatLnSpc="1"/>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charset="-122"/>
              <a:ea typeface="微软雅黑" panose="020B0503020204020204" charset="-122"/>
            </a:endParaRPr>
          </a:p>
        </p:txBody>
      </p:sp>
      <p:sp>
        <p:nvSpPr>
          <p:cNvPr id="211" name="Rectangle 94"/>
          <p:cNvSpPr>
            <a:spLocks noChangeArrowheads="1"/>
          </p:cNvSpPr>
          <p:nvPr>
            <p:custDataLst>
              <p:tags r:id="rId16"/>
            </p:custDataLst>
          </p:nvPr>
        </p:nvSpPr>
        <p:spPr bwMode="auto">
          <a:xfrm>
            <a:off x="8369510" y="1718517"/>
            <a:ext cx="1782378" cy="21200"/>
          </a:xfrm>
          <a:prstGeom prst="rect">
            <a:avLst/>
          </a:prstGeom>
          <a:solidFill>
            <a:srgbClr val="9BBB59"/>
          </a:solidFill>
          <a:ln>
            <a:noFill/>
          </a:ln>
        </p:spPr>
        <p:txBody>
          <a:bodyPr vert="horz" wrap="square" lIns="91440" tIns="45720" rIns="91440" bIns="45720" numCol="1" anchor="t" anchorCtr="0" compatLnSpc="1"/>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charset="-122"/>
              <a:ea typeface="微软雅黑" panose="020B0503020204020204" charset="-122"/>
            </a:endParaRPr>
          </a:p>
        </p:txBody>
      </p:sp>
      <p:sp>
        <p:nvSpPr>
          <p:cNvPr id="95" name="Rectangle 91"/>
          <p:cNvSpPr>
            <a:spLocks noChangeArrowheads="1"/>
          </p:cNvSpPr>
          <p:nvPr>
            <p:custDataLst>
              <p:tags r:id="rId17"/>
            </p:custDataLst>
          </p:nvPr>
        </p:nvSpPr>
        <p:spPr bwMode="auto">
          <a:xfrm>
            <a:off x="1378405" y="1718517"/>
            <a:ext cx="1782378" cy="21200"/>
          </a:xfrm>
          <a:prstGeom prst="rect">
            <a:avLst/>
          </a:prstGeom>
          <a:solidFill>
            <a:srgbClr val="1F74AD"/>
          </a:solidFill>
          <a:ln>
            <a:noFill/>
          </a:ln>
        </p:spPr>
        <p:txBody>
          <a:bodyPr vert="horz" wrap="square" lIns="91440" tIns="45720" rIns="91440" bIns="45720" numCol="1" anchor="t" anchorCtr="0" compatLnSpc="1"/>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charset="-122"/>
              <a:ea typeface="微软雅黑" panose="020B0503020204020204" charset="-122"/>
            </a:endParaRPr>
          </a:p>
        </p:txBody>
      </p:sp>
      <p:sp>
        <p:nvSpPr>
          <p:cNvPr id="96" name="Rectangle 92"/>
          <p:cNvSpPr>
            <a:spLocks noChangeArrowheads="1"/>
          </p:cNvSpPr>
          <p:nvPr>
            <p:custDataLst>
              <p:tags r:id="rId18"/>
            </p:custDataLst>
          </p:nvPr>
        </p:nvSpPr>
        <p:spPr bwMode="auto">
          <a:xfrm>
            <a:off x="3147126" y="1718517"/>
            <a:ext cx="1784009" cy="21200"/>
          </a:xfrm>
          <a:prstGeom prst="rect">
            <a:avLst/>
          </a:prstGeom>
          <a:solidFill>
            <a:srgbClr val="3498DB"/>
          </a:solidFill>
          <a:ln>
            <a:noFill/>
          </a:ln>
        </p:spPr>
        <p:txBody>
          <a:bodyPr vert="horz" wrap="square" lIns="91440" tIns="45720" rIns="91440" bIns="45720" numCol="1" anchor="t" anchorCtr="0" compatLnSpc="1"/>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charset="-122"/>
              <a:ea typeface="微软雅黑" panose="020B0503020204020204" charset="-122"/>
            </a:endParaRPr>
          </a:p>
        </p:txBody>
      </p:sp>
      <p:sp>
        <p:nvSpPr>
          <p:cNvPr id="97" name="Rectangle 93"/>
          <p:cNvSpPr>
            <a:spLocks noChangeArrowheads="1"/>
          </p:cNvSpPr>
          <p:nvPr>
            <p:custDataLst>
              <p:tags r:id="rId19"/>
            </p:custDataLst>
          </p:nvPr>
        </p:nvSpPr>
        <p:spPr bwMode="auto">
          <a:xfrm>
            <a:off x="4878951" y="1718517"/>
            <a:ext cx="1784009" cy="21200"/>
          </a:xfrm>
          <a:prstGeom prst="rect">
            <a:avLst/>
          </a:prstGeom>
          <a:solidFill>
            <a:srgbClr val="1AA3AA"/>
          </a:solidFill>
          <a:ln>
            <a:noFill/>
          </a:ln>
        </p:spPr>
        <p:txBody>
          <a:bodyPr vert="horz" wrap="square" lIns="91440" tIns="45720" rIns="91440" bIns="45720" numCol="1" anchor="t" anchorCtr="0" compatLnSpc="1"/>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charset="-122"/>
              <a:ea typeface="微软雅黑" panose="020B0503020204020204" charset="-122"/>
            </a:endParaRPr>
          </a:p>
        </p:txBody>
      </p:sp>
      <p:sp>
        <p:nvSpPr>
          <p:cNvPr id="98" name="Rectangle 94"/>
          <p:cNvSpPr>
            <a:spLocks noChangeArrowheads="1"/>
          </p:cNvSpPr>
          <p:nvPr>
            <p:custDataLst>
              <p:tags r:id="rId20"/>
            </p:custDataLst>
          </p:nvPr>
        </p:nvSpPr>
        <p:spPr bwMode="auto">
          <a:xfrm>
            <a:off x="6614039" y="1718517"/>
            <a:ext cx="1782378" cy="21200"/>
          </a:xfrm>
          <a:prstGeom prst="rect">
            <a:avLst/>
          </a:prstGeom>
          <a:solidFill>
            <a:srgbClr val="69A35B"/>
          </a:solidFill>
          <a:ln>
            <a:noFill/>
          </a:ln>
        </p:spPr>
        <p:txBody>
          <a:bodyPr vert="horz" wrap="square" lIns="91440" tIns="45720" rIns="91440" bIns="45720" numCol="1" anchor="t" anchorCtr="0" compatLnSpc="1"/>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charset="-122"/>
              <a:ea typeface="微软雅黑" panose="020B0503020204020204" charset="-122"/>
            </a:endParaRPr>
          </a:p>
        </p:txBody>
      </p:sp>
      <p:sp>
        <p:nvSpPr>
          <p:cNvPr id="19" name="Oval 6"/>
          <p:cNvSpPr/>
          <p:nvPr>
            <p:custDataLst>
              <p:tags r:id="rId21"/>
            </p:custDataLst>
          </p:nvPr>
        </p:nvSpPr>
        <p:spPr>
          <a:xfrm>
            <a:off x="1254383" y="1647802"/>
            <a:ext cx="161528" cy="161528"/>
          </a:xfrm>
          <a:prstGeom prst="ellipse">
            <a:avLst/>
          </a:prstGeom>
          <a:solidFill>
            <a:srgbClr val="1F74AD"/>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endParaRPr>
          </a:p>
        </p:txBody>
      </p:sp>
      <p:sp>
        <p:nvSpPr>
          <p:cNvPr id="245" name="Isosceles Triangle 244"/>
          <p:cNvSpPr/>
          <p:nvPr>
            <p:custDataLst>
              <p:tags r:id="rId22"/>
            </p:custDataLst>
          </p:nvPr>
        </p:nvSpPr>
        <p:spPr>
          <a:xfrm rot="5400000">
            <a:off x="10124999" y="1669584"/>
            <a:ext cx="161528" cy="111459"/>
          </a:xfrm>
          <a:prstGeom prst="triangle">
            <a:avLst/>
          </a:prstGeom>
          <a:solidFill>
            <a:srgbClr val="9BBB59"/>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endParaRPr>
          </a:p>
        </p:txBody>
      </p:sp>
      <p:sp>
        <p:nvSpPr>
          <p:cNvPr id="223" name="TextBox 222"/>
          <p:cNvSpPr txBox="1"/>
          <p:nvPr>
            <p:custDataLst>
              <p:tags r:id="rId23"/>
            </p:custDataLst>
          </p:nvPr>
        </p:nvSpPr>
        <p:spPr>
          <a:xfrm>
            <a:off x="830048" y="3970871"/>
            <a:ext cx="1940876" cy="446073"/>
          </a:xfrm>
          <a:prstGeom prst="rect">
            <a:avLst/>
          </a:prstGeom>
          <a:noFill/>
        </p:spPr>
        <p:txBody>
          <a:bodyPr wrap="square" bIns="0" rtlCol="0" anchor="b" anchorCtr="0"/>
          <a:p>
            <a:pPr marL="0" marR="0" lvl="0" indent="0" algn="ctr" defTabSz="914400" rtl="0" eaLnBrk="1" fontAlgn="auto" latinLnBrk="0" hangingPunct="1">
              <a:lnSpc>
                <a:spcPct val="120000"/>
              </a:lnSpc>
              <a:spcBef>
                <a:spcPts val="0"/>
              </a:spcBef>
              <a:spcAft>
                <a:spcPts val="0"/>
              </a:spcAft>
              <a:buClrTx/>
              <a:buSzTx/>
              <a:buFontTx/>
              <a:buNone/>
              <a:defRPr/>
            </a:pPr>
            <a:r>
              <a:rPr kumimoji="0" lang="zh-CN" altLang="en-US" sz="1600" b="1" i="0" u="none" strike="noStrike" kern="1200" cap="none" spc="300" normalizeH="0" noProof="0">
                <a:ln>
                  <a:noFill/>
                </a:ln>
                <a:solidFill>
                  <a:sysClr val="window" lastClr="FFFFFF">
                    <a:lumMod val="50000"/>
                  </a:sysClr>
                </a:solidFill>
                <a:effectLst/>
                <a:uLnTx/>
                <a:uFillTx/>
                <a:latin typeface="微软雅黑" panose="020B0503020204020204" charset="-122"/>
                <a:ea typeface="微软雅黑" panose="020B0503020204020204" charset="-122"/>
              </a:rPr>
              <a:t>（一）寻找项目</a:t>
            </a:r>
            <a:endParaRPr kumimoji="0" lang="zh-CN" altLang="en-US" sz="1600" b="1" i="0" u="none" strike="noStrike" kern="1200" cap="none" spc="300" normalizeH="0" noProof="0">
              <a:ln>
                <a:noFill/>
              </a:ln>
              <a:solidFill>
                <a:sysClr val="window" lastClr="FFFFFF">
                  <a:lumMod val="50000"/>
                </a:sysClr>
              </a:solidFill>
              <a:effectLst/>
              <a:uLnTx/>
              <a:uFillTx/>
              <a:latin typeface="微软雅黑" panose="020B0503020204020204" charset="-122"/>
              <a:ea typeface="微软雅黑" panose="020B0503020204020204" charset="-122"/>
            </a:endParaRPr>
          </a:p>
        </p:txBody>
      </p:sp>
      <p:sp>
        <p:nvSpPr>
          <p:cNvPr id="246" name="Rectangle 245"/>
          <p:cNvSpPr/>
          <p:nvPr>
            <p:custDataLst>
              <p:tags r:id="rId24"/>
            </p:custDataLst>
          </p:nvPr>
        </p:nvSpPr>
        <p:spPr>
          <a:xfrm>
            <a:off x="832485" y="4426812"/>
            <a:ext cx="2277733" cy="1887584"/>
          </a:xfrm>
          <a:prstGeom prst="rect">
            <a:avLst/>
          </a:prstGeom>
        </p:spPr>
        <p:txBody>
          <a:bodyPr wrap="square" tIns="0"/>
          <a:p>
            <a:pPr marL="0" marR="0" lvl="0" indent="0" algn="l" defTabSz="914400" rtl="0" eaLnBrk="1" fontAlgn="auto" latinLnBrk="0" hangingPunct="1">
              <a:lnSpc>
                <a:spcPct val="120000"/>
              </a:lnSpc>
              <a:spcBef>
                <a:spcPts val="0"/>
              </a:spcBef>
              <a:spcAft>
                <a:spcPts val="0"/>
              </a:spcAft>
              <a:buClrTx/>
              <a:buSzTx/>
              <a:buFontTx/>
              <a:buNone/>
              <a:defRPr/>
            </a:pPr>
            <a:r>
              <a:rPr lang="zh-CN" altLang="en-US" sz="1600" spc="150">
                <a:solidFill>
                  <a:sysClr val="window" lastClr="FFFFFF">
                    <a:lumMod val="65000"/>
                  </a:sysClr>
                </a:solidFill>
                <a:latin typeface="微软雅黑" panose="020B0503020204020204" charset="-122"/>
                <a:ea typeface="微软雅黑" panose="020B0503020204020204" charset="-122"/>
              </a:rPr>
              <a:t>1. 大学生创业构思及创业计划大赛</a:t>
            </a:r>
            <a:endParaRPr lang="zh-CN" altLang="en-US" sz="1600" spc="150">
              <a:solidFill>
                <a:sysClr val="window" lastClr="FFFFFF">
                  <a:lumMod val="65000"/>
                </a:sysClr>
              </a:solidFill>
              <a:latin typeface="微软雅黑" panose="020B0503020204020204" charset="-122"/>
              <a:ea typeface="微软雅黑" panose="020B0503020204020204" charset="-122"/>
            </a:endParaRPr>
          </a:p>
          <a:p>
            <a:pPr marL="0" marR="0" lvl="0" indent="0" algn="l" defTabSz="914400" rtl="0" eaLnBrk="1" fontAlgn="auto" latinLnBrk="0" hangingPunct="1">
              <a:lnSpc>
                <a:spcPct val="120000"/>
              </a:lnSpc>
              <a:spcBef>
                <a:spcPts val="0"/>
              </a:spcBef>
              <a:spcAft>
                <a:spcPts val="0"/>
              </a:spcAft>
              <a:buClrTx/>
              <a:buSzTx/>
              <a:buFontTx/>
              <a:buNone/>
              <a:defRPr/>
            </a:pPr>
            <a:r>
              <a:rPr lang="zh-CN" altLang="en-US" sz="1600" spc="150">
                <a:solidFill>
                  <a:sysClr val="window" lastClr="FFFFFF">
                    <a:lumMod val="65000"/>
                  </a:sysClr>
                </a:solidFill>
                <a:latin typeface="微软雅黑" panose="020B0503020204020204" charset="-122"/>
                <a:ea typeface="微软雅黑" panose="020B0503020204020204" charset="-122"/>
              </a:rPr>
              <a:t>2. 实验研究的成果或各种专利</a:t>
            </a:r>
            <a:endParaRPr lang="zh-CN" altLang="en-US" sz="1600" spc="150">
              <a:solidFill>
                <a:sysClr val="window" lastClr="FFFFFF">
                  <a:lumMod val="65000"/>
                </a:sysClr>
              </a:solidFill>
              <a:latin typeface="微软雅黑" panose="020B0503020204020204" charset="-122"/>
              <a:ea typeface="微软雅黑" panose="020B0503020204020204" charset="-122"/>
            </a:endParaRPr>
          </a:p>
          <a:p>
            <a:pPr marL="0" marR="0" lvl="0" indent="0" algn="l" defTabSz="914400" rtl="0" eaLnBrk="1" fontAlgn="auto" latinLnBrk="0" hangingPunct="1">
              <a:lnSpc>
                <a:spcPct val="120000"/>
              </a:lnSpc>
              <a:spcBef>
                <a:spcPts val="0"/>
              </a:spcBef>
              <a:spcAft>
                <a:spcPts val="0"/>
              </a:spcAft>
              <a:buClrTx/>
              <a:buSzTx/>
              <a:buFontTx/>
              <a:buNone/>
              <a:defRPr/>
            </a:pPr>
            <a:r>
              <a:rPr lang="zh-CN" altLang="en-US" sz="1600" spc="150">
                <a:solidFill>
                  <a:sysClr val="window" lastClr="FFFFFF">
                    <a:lumMod val="65000"/>
                  </a:sysClr>
                </a:solidFill>
                <a:latin typeface="微软雅黑" panose="020B0503020204020204" charset="-122"/>
                <a:ea typeface="微软雅黑" panose="020B0503020204020204" charset="-122"/>
              </a:rPr>
              <a:t>3. 大学生个人对市场的观察</a:t>
            </a:r>
            <a:endParaRPr lang="zh-CN" altLang="en-US" sz="1600" spc="150">
              <a:solidFill>
                <a:sysClr val="window" lastClr="FFFFFF">
                  <a:lumMod val="65000"/>
                </a:sysClr>
              </a:solidFill>
              <a:latin typeface="微软雅黑" panose="020B0503020204020204" charset="-122"/>
              <a:ea typeface="微软雅黑" panose="020B0503020204020204" charset="-122"/>
            </a:endParaRPr>
          </a:p>
        </p:txBody>
      </p:sp>
      <p:sp>
        <p:nvSpPr>
          <p:cNvPr id="210" name="Freeform 86"/>
          <p:cNvSpPr/>
          <p:nvPr>
            <p:custDataLst>
              <p:tags r:id="rId25"/>
            </p:custDataLst>
          </p:nvPr>
        </p:nvSpPr>
        <p:spPr bwMode="auto">
          <a:xfrm>
            <a:off x="8250468" y="2267253"/>
            <a:ext cx="2082431" cy="697949"/>
          </a:xfrm>
          <a:custGeom>
            <a:avLst/>
            <a:gdLst>
              <a:gd name="T0" fmla="*/ 1080 w 1277"/>
              <a:gd name="T1" fmla="*/ 428 h 428"/>
              <a:gd name="T2" fmla="*/ 0 w 1277"/>
              <a:gd name="T3" fmla="*/ 428 h 428"/>
              <a:gd name="T4" fmla="*/ 0 w 1277"/>
              <a:gd name="T5" fmla="*/ 239 h 428"/>
              <a:gd name="T6" fmla="*/ 0 w 1277"/>
              <a:gd name="T7" fmla="*/ 0 h 428"/>
              <a:gd name="T8" fmla="*/ 1080 w 1277"/>
              <a:gd name="T9" fmla="*/ 0 h 428"/>
              <a:gd name="T10" fmla="*/ 1277 w 1277"/>
              <a:gd name="T11" fmla="*/ 215 h 428"/>
              <a:gd name="T12" fmla="*/ 1080 w 1277"/>
              <a:gd name="T13" fmla="*/ 428 h 428"/>
            </a:gdLst>
            <a:ahLst/>
            <a:cxnLst>
              <a:cxn ang="0">
                <a:pos x="T0" y="T1"/>
              </a:cxn>
              <a:cxn ang="0">
                <a:pos x="T2" y="T3"/>
              </a:cxn>
              <a:cxn ang="0">
                <a:pos x="T4" y="T5"/>
              </a:cxn>
              <a:cxn ang="0">
                <a:pos x="T6" y="T7"/>
              </a:cxn>
              <a:cxn ang="0">
                <a:pos x="T8" y="T9"/>
              </a:cxn>
              <a:cxn ang="0">
                <a:pos x="T10" y="T11"/>
              </a:cxn>
              <a:cxn ang="0">
                <a:pos x="T12" y="T13"/>
              </a:cxn>
            </a:cxnLst>
            <a:rect l="0" t="0" r="r" b="b"/>
            <a:pathLst>
              <a:path w="1277" h="428">
                <a:moveTo>
                  <a:pt x="1080" y="428"/>
                </a:moveTo>
                <a:lnTo>
                  <a:pt x="0" y="428"/>
                </a:lnTo>
                <a:lnTo>
                  <a:pt x="0" y="239"/>
                </a:lnTo>
                <a:lnTo>
                  <a:pt x="0" y="0"/>
                </a:lnTo>
                <a:lnTo>
                  <a:pt x="1080" y="0"/>
                </a:lnTo>
                <a:lnTo>
                  <a:pt x="1277" y="215"/>
                </a:lnTo>
                <a:lnTo>
                  <a:pt x="1080" y="428"/>
                </a:lnTo>
                <a:close/>
              </a:path>
            </a:pathLst>
          </a:custGeom>
          <a:solidFill>
            <a:srgbClr val="9BBB59"/>
          </a:solidFill>
          <a:ln>
            <a:noFill/>
          </a:ln>
        </p:spPr>
        <p:txBody>
          <a:bodyPr vert="horz" wrap="square" lIns="91440" tIns="45720" rIns="91440" bIns="45720" numCol="1" anchor="t" anchorCtr="0" compatLnSpc="1">
            <a:normAutofit/>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charset="-122"/>
              <a:ea typeface="微软雅黑" panose="020B0503020204020204" charset="-122"/>
            </a:endParaRPr>
          </a:p>
        </p:txBody>
      </p:sp>
      <p:sp>
        <p:nvSpPr>
          <p:cNvPr id="243" name="TextBox 242"/>
          <p:cNvSpPr txBox="1"/>
          <p:nvPr>
            <p:custDataLst>
              <p:tags r:id="rId26"/>
            </p:custDataLst>
          </p:nvPr>
        </p:nvSpPr>
        <p:spPr>
          <a:xfrm>
            <a:off x="8709615" y="2377379"/>
            <a:ext cx="1164526" cy="478311"/>
          </a:xfrm>
          <a:prstGeom prst="rect">
            <a:avLst/>
          </a:prstGeom>
          <a:solidFill>
            <a:srgbClr val="9BBB59"/>
          </a:solidFill>
        </p:spPr>
        <p:txBody>
          <a:bodyPr wrap="square" lIns="90000" tIns="46800" rIns="90000" bIns="46800" rtlCol="0">
            <a:normAutofit lnSpcReduction="10000"/>
          </a:bodyPr>
          <a:p>
            <a:pPr marL="0" marR="0" lvl="0" indent="0" algn="ctr" defTabSz="914400" rtl="0" eaLnBrk="1" fontAlgn="auto" latinLnBrk="0" hangingPunct="1">
              <a:lnSpc>
                <a:spcPct val="100000"/>
              </a:lnSpc>
              <a:spcBef>
                <a:spcPts val="0"/>
              </a:spcBef>
              <a:spcAft>
                <a:spcPts val="0"/>
              </a:spcAft>
              <a:buClrTx/>
              <a:buSzTx/>
              <a:buFontTx/>
              <a:buNone/>
              <a:defRPr/>
            </a:pPr>
            <a:r>
              <a:rPr kumimoji="0" lang="en-US" sz="2400" b="1"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rPr>
              <a:t>5</a:t>
            </a:r>
            <a:endParaRPr kumimoji="0" lang="en-US" sz="2400" b="1"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endParaRPr>
          </a:p>
        </p:txBody>
      </p:sp>
      <p:sp>
        <p:nvSpPr>
          <p:cNvPr id="90" name="Freeform 86"/>
          <p:cNvSpPr/>
          <p:nvPr>
            <p:custDataLst>
              <p:tags r:id="rId27"/>
            </p:custDataLst>
          </p:nvPr>
        </p:nvSpPr>
        <p:spPr bwMode="auto">
          <a:xfrm>
            <a:off x="6494996" y="2267253"/>
            <a:ext cx="2082431" cy="697949"/>
          </a:xfrm>
          <a:custGeom>
            <a:avLst/>
            <a:gdLst>
              <a:gd name="T0" fmla="*/ 1080 w 1277"/>
              <a:gd name="T1" fmla="*/ 428 h 428"/>
              <a:gd name="T2" fmla="*/ 0 w 1277"/>
              <a:gd name="T3" fmla="*/ 428 h 428"/>
              <a:gd name="T4" fmla="*/ 0 w 1277"/>
              <a:gd name="T5" fmla="*/ 239 h 428"/>
              <a:gd name="T6" fmla="*/ 0 w 1277"/>
              <a:gd name="T7" fmla="*/ 0 h 428"/>
              <a:gd name="T8" fmla="*/ 1080 w 1277"/>
              <a:gd name="T9" fmla="*/ 0 h 428"/>
              <a:gd name="T10" fmla="*/ 1277 w 1277"/>
              <a:gd name="T11" fmla="*/ 215 h 428"/>
              <a:gd name="T12" fmla="*/ 1080 w 1277"/>
              <a:gd name="T13" fmla="*/ 428 h 428"/>
            </a:gdLst>
            <a:ahLst/>
            <a:cxnLst>
              <a:cxn ang="0">
                <a:pos x="T0" y="T1"/>
              </a:cxn>
              <a:cxn ang="0">
                <a:pos x="T2" y="T3"/>
              </a:cxn>
              <a:cxn ang="0">
                <a:pos x="T4" y="T5"/>
              </a:cxn>
              <a:cxn ang="0">
                <a:pos x="T6" y="T7"/>
              </a:cxn>
              <a:cxn ang="0">
                <a:pos x="T8" y="T9"/>
              </a:cxn>
              <a:cxn ang="0">
                <a:pos x="T10" y="T11"/>
              </a:cxn>
              <a:cxn ang="0">
                <a:pos x="T12" y="T13"/>
              </a:cxn>
            </a:cxnLst>
            <a:rect l="0" t="0" r="r" b="b"/>
            <a:pathLst>
              <a:path w="1277" h="428">
                <a:moveTo>
                  <a:pt x="1080" y="428"/>
                </a:moveTo>
                <a:lnTo>
                  <a:pt x="0" y="428"/>
                </a:lnTo>
                <a:lnTo>
                  <a:pt x="0" y="239"/>
                </a:lnTo>
                <a:lnTo>
                  <a:pt x="0" y="0"/>
                </a:lnTo>
                <a:lnTo>
                  <a:pt x="1080" y="0"/>
                </a:lnTo>
                <a:lnTo>
                  <a:pt x="1277" y="215"/>
                </a:lnTo>
                <a:lnTo>
                  <a:pt x="1080" y="428"/>
                </a:lnTo>
                <a:close/>
              </a:path>
            </a:pathLst>
          </a:custGeom>
          <a:solidFill>
            <a:srgbClr val="69A35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rmAutofit/>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charset="-122"/>
              <a:ea typeface="微软雅黑" panose="020B0503020204020204" charset="-122"/>
            </a:endParaRPr>
          </a:p>
        </p:txBody>
      </p:sp>
      <p:sp>
        <p:nvSpPr>
          <p:cNvPr id="242" name="TextBox 241"/>
          <p:cNvSpPr txBox="1"/>
          <p:nvPr>
            <p:custDataLst>
              <p:tags r:id="rId28"/>
            </p:custDataLst>
          </p:nvPr>
        </p:nvSpPr>
        <p:spPr>
          <a:xfrm>
            <a:off x="6954274" y="2377379"/>
            <a:ext cx="1164526" cy="478311"/>
          </a:xfrm>
          <a:prstGeom prst="rect">
            <a:avLst/>
          </a:prstGeom>
          <a:solidFill>
            <a:srgbClr val="69A35B"/>
          </a:solidFill>
        </p:spPr>
        <p:txBody>
          <a:bodyPr wrap="square" lIns="90000" tIns="46800" rIns="90000" bIns="46800" rtlCol="0">
            <a:normAutofit lnSpcReduction="10000"/>
          </a:bodyPr>
          <a:p>
            <a:pPr marL="0" marR="0" lvl="0" indent="0" algn="ctr" defTabSz="914400" rtl="0" eaLnBrk="1" fontAlgn="auto" latinLnBrk="0" hangingPunct="1">
              <a:lnSpc>
                <a:spcPct val="100000"/>
              </a:lnSpc>
              <a:spcBef>
                <a:spcPts val="0"/>
              </a:spcBef>
              <a:spcAft>
                <a:spcPts val="0"/>
              </a:spcAft>
              <a:buClrTx/>
              <a:buSzTx/>
              <a:buFontTx/>
              <a:buNone/>
              <a:defRPr/>
            </a:pPr>
            <a:r>
              <a:rPr kumimoji="0" lang="en-US" sz="2400" b="1"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rPr>
              <a:t>4</a:t>
            </a:r>
            <a:endParaRPr kumimoji="0" lang="en-US" sz="2400" b="1"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endParaRPr>
          </a:p>
        </p:txBody>
      </p:sp>
      <p:sp>
        <p:nvSpPr>
          <p:cNvPr id="187" name="Freeform 183"/>
          <p:cNvSpPr/>
          <p:nvPr>
            <p:custDataLst>
              <p:tags r:id="rId29"/>
            </p:custDataLst>
          </p:nvPr>
        </p:nvSpPr>
        <p:spPr bwMode="auto">
          <a:xfrm>
            <a:off x="4727295" y="2267253"/>
            <a:ext cx="2080800" cy="697949"/>
          </a:xfrm>
          <a:custGeom>
            <a:avLst/>
            <a:gdLst>
              <a:gd name="T0" fmla="*/ 1078 w 1276"/>
              <a:gd name="T1" fmla="*/ 428 h 428"/>
              <a:gd name="T2" fmla="*/ 0 w 1276"/>
              <a:gd name="T3" fmla="*/ 428 h 428"/>
              <a:gd name="T4" fmla="*/ 0 w 1276"/>
              <a:gd name="T5" fmla="*/ 0 h 428"/>
              <a:gd name="T6" fmla="*/ 1078 w 1276"/>
              <a:gd name="T7" fmla="*/ 0 h 428"/>
              <a:gd name="T8" fmla="*/ 1276 w 1276"/>
              <a:gd name="T9" fmla="*/ 215 h 428"/>
              <a:gd name="T10" fmla="*/ 1078 w 1276"/>
              <a:gd name="T11" fmla="*/ 428 h 428"/>
            </a:gdLst>
            <a:ahLst/>
            <a:cxnLst>
              <a:cxn ang="0">
                <a:pos x="T0" y="T1"/>
              </a:cxn>
              <a:cxn ang="0">
                <a:pos x="T2" y="T3"/>
              </a:cxn>
              <a:cxn ang="0">
                <a:pos x="T4" y="T5"/>
              </a:cxn>
              <a:cxn ang="0">
                <a:pos x="T6" y="T7"/>
              </a:cxn>
              <a:cxn ang="0">
                <a:pos x="T8" y="T9"/>
              </a:cxn>
              <a:cxn ang="0">
                <a:pos x="T10" y="T11"/>
              </a:cxn>
            </a:cxnLst>
            <a:rect l="0" t="0" r="r" b="b"/>
            <a:pathLst>
              <a:path w="1276" h="428">
                <a:moveTo>
                  <a:pt x="1078" y="428"/>
                </a:moveTo>
                <a:lnTo>
                  <a:pt x="0" y="428"/>
                </a:lnTo>
                <a:lnTo>
                  <a:pt x="0" y="0"/>
                </a:lnTo>
                <a:lnTo>
                  <a:pt x="1078" y="0"/>
                </a:lnTo>
                <a:lnTo>
                  <a:pt x="1276" y="215"/>
                </a:lnTo>
                <a:lnTo>
                  <a:pt x="1078" y="428"/>
                </a:lnTo>
                <a:close/>
              </a:path>
            </a:pathLst>
          </a:custGeom>
          <a:solidFill>
            <a:srgbClr val="1AA3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rmAutofit/>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charset="-122"/>
              <a:ea typeface="微软雅黑" panose="020B0503020204020204" charset="-122"/>
            </a:endParaRPr>
          </a:p>
        </p:txBody>
      </p:sp>
      <p:sp>
        <p:nvSpPr>
          <p:cNvPr id="241" name="TextBox 240"/>
          <p:cNvSpPr txBox="1"/>
          <p:nvPr>
            <p:custDataLst>
              <p:tags r:id="rId30"/>
            </p:custDataLst>
          </p:nvPr>
        </p:nvSpPr>
        <p:spPr>
          <a:xfrm>
            <a:off x="5185774" y="2377379"/>
            <a:ext cx="1164526" cy="478311"/>
          </a:xfrm>
          <a:prstGeom prst="rect">
            <a:avLst/>
          </a:prstGeom>
          <a:solidFill>
            <a:srgbClr val="1AA3AA"/>
          </a:solidFill>
        </p:spPr>
        <p:txBody>
          <a:bodyPr wrap="square" lIns="90000" tIns="46800" rIns="90000" bIns="46800" rtlCol="0">
            <a:normAutofit lnSpcReduction="10000"/>
          </a:bodyPr>
          <a:p>
            <a:pPr marL="0" marR="0" lvl="0" indent="0" algn="ctr" defTabSz="914400" rtl="0" eaLnBrk="1" fontAlgn="auto" latinLnBrk="0" hangingPunct="1">
              <a:lnSpc>
                <a:spcPct val="100000"/>
              </a:lnSpc>
              <a:spcBef>
                <a:spcPts val="0"/>
              </a:spcBef>
              <a:spcAft>
                <a:spcPts val="0"/>
              </a:spcAft>
              <a:buClrTx/>
              <a:buSzTx/>
              <a:buFontTx/>
              <a:buNone/>
              <a:defRPr/>
            </a:pPr>
            <a:r>
              <a:rPr kumimoji="0" lang="en-US" sz="2400" b="1"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rPr>
              <a:t>3</a:t>
            </a:r>
            <a:endParaRPr kumimoji="0" lang="en-US" sz="2400" b="1"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endParaRPr>
          </a:p>
        </p:txBody>
      </p:sp>
      <p:sp>
        <p:nvSpPr>
          <p:cNvPr id="192" name="Freeform 188"/>
          <p:cNvSpPr/>
          <p:nvPr>
            <p:custDataLst>
              <p:tags r:id="rId31"/>
            </p:custDataLst>
          </p:nvPr>
        </p:nvSpPr>
        <p:spPr bwMode="auto">
          <a:xfrm>
            <a:off x="2969378" y="2267253"/>
            <a:ext cx="2082431" cy="697949"/>
          </a:xfrm>
          <a:custGeom>
            <a:avLst/>
            <a:gdLst>
              <a:gd name="T0" fmla="*/ 1080 w 1277"/>
              <a:gd name="T1" fmla="*/ 428 h 428"/>
              <a:gd name="T2" fmla="*/ 0 w 1277"/>
              <a:gd name="T3" fmla="*/ 428 h 428"/>
              <a:gd name="T4" fmla="*/ 0 w 1277"/>
              <a:gd name="T5" fmla="*/ 0 h 428"/>
              <a:gd name="T6" fmla="*/ 1080 w 1277"/>
              <a:gd name="T7" fmla="*/ 0 h 428"/>
              <a:gd name="T8" fmla="*/ 1277 w 1277"/>
              <a:gd name="T9" fmla="*/ 215 h 428"/>
              <a:gd name="T10" fmla="*/ 1080 w 1277"/>
              <a:gd name="T11" fmla="*/ 428 h 428"/>
            </a:gdLst>
            <a:ahLst/>
            <a:cxnLst>
              <a:cxn ang="0">
                <a:pos x="T0" y="T1"/>
              </a:cxn>
              <a:cxn ang="0">
                <a:pos x="T2" y="T3"/>
              </a:cxn>
              <a:cxn ang="0">
                <a:pos x="T4" y="T5"/>
              </a:cxn>
              <a:cxn ang="0">
                <a:pos x="T6" y="T7"/>
              </a:cxn>
              <a:cxn ang="0">
                <a:pos x="T8" y="T9"/>
              </a:cxn>
              <a:cxn ang="0">
                <a:pos x="T10" y="T11"/>
              </a:cxn>
            </a:cxnLst>
            <a:rect l="0" t="0" r="r" b="b"/>
            <a:pathLst>
              <a:path w="1277" h="428">
                <a:moveTo>
                  <a:pt x="1080" y="428"/>
                </a:moveTo>
                <a:lnTo>
                  <a:pt x="0" y="428"/>
                </a:lnTo>
                <a:lnTo>
                  <a:pt x="0" y="0"/>
                </a:lnTo>
                <a:lnTo>
                  <a:pt x="1080" y="0"/>
                </a:lnTo>
                <a:lnTo>
                  <a:pt x="1277" y="215"/>
                </a:lnTo>
                <a:lnTo>
                  <a:pt x="1080" y="428"/>
                </a:lnTo>
                <a:close/>
              </a:path>
            </a:pathLst>
          </a:custGeom>
          <a:solidFill>
            <a:srgbClr val="3498D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rmAutofit/>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charset="-122"/>
              <a:ea typeface="微软雅黑" panose="020B0503020204020204" charset="-122"/>
            </a:endParaRPr>
          </a:p>
        </p:txBody>
      </p:sp>
      <p:sp>
        <p:nvSpPr>
          <p:cNvPr id="240" name="TextBox 239"/>
          <p:cNvSpPr txBox="1"/>
          <p:nvPr>
            <p:custDataLst>
              <p:tags r:id="rId32"/>
            </p:custDataLst>
          </p:nvPr>
        </p:nvSpPr>
        <p:spPr>
          <a:xfrm>
            <a:off x="3428458" y="2377379"/>
            <a:ext cx="1164526" cy="478311"/>
          </a:xfrm>
          <a:prstGeom prst="rect">
            <a:avLst/>
          </a:prstGeom>
          <a:solidFill>
            <a:srgbClr val="3498DB"/>
          </a:solidFill>
        </p:spPr>
        <p:txBody>
          <a:bodyPr wrap="square" lIns="90000" tIns="46800" rIns="90000" bIns="46800" rtlCol="0">
            <a:normAutofit lnSpcReduction="10000"/>
          </a:bodyPr>
          <a:p>
            <a:pPr marL="0" marR="0" lvl="0" indent="0" algn="ctr" defTabSz="914400" rtl="0" eaLnBrk="1" fontAlgn="auto" latinLnBrk="0" hangingPunct="1">
              <a:lnSpc>
                <a:spcPct val="100000"/>
              </a:lnSpc>
              <a:spcBef>
                <a:spcPts val="0"/>
              </a:spcBef>
              <a:spcAft>
                <a:spcPts val="0"/>
              </a:spcAft>
              <a:buClrTx/>
              <a:buSzTx/>
              <a:buFontTx/>
              <a:buNone/>
              <a:defRPr/>
            </a:pPr>
            <a:r>
              <a:rPr kumimoji="0" lang="en-US" sz="2400" b="1"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rPr>
              <a:t>2</a:t>
            </a:r>
            <a:endParaRPr kumimoji="0" lang="en-US" sz="2400" b="1"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endParaRPr>
          </a:p>
        </p:txBody>
      </p:sp>
      <p:sp>
        <p:nvSpPr>
          <p:cNvPr id="197" name="Freeform 193"/>
          <p:cNvSpPr/>
          <p:nvPr>
            <p:custDataLst>
              <p:tags r:id="rId33"/>
            </p:custDataLst>
          </p:nvPr>
        </p:nvSpPr>
        <p:spPr bwMode="auto">
          <a:xfrm>
            <a:off x="1213702" y="2267253"/>
            <a:ext cx="2080800" cy="697949"/>
          </a:xfrm>
          <a:custGeom>
            <a:avLst/>
            <a:gdLst>
              <a:gd name="T0" fmla="*/ 1078 w 1276"/>
              <a:gd name="T1" fmla="*/ 428 h 428"/>
              <a:gd name="T2" fmla="*/ 0 w 1276"/>
              <a:gd name="T3" fmla="*/ 428 h 428"/>
              <a:gd name="T4" fmla="*/ 123 w 1276"/>
              <a:gd name="T5" fmla="*/ 215 h 428"/>
              <a:gd name="T6" fmla="*/ 0 w 1276"/>
              <a:gd name="T7" fmla="*/ 0 h 428"/>
              <a:gd name="T8" fmla="*/ 1078 w 1276"/>
              <a:gd name="T9" fmla="*/ 0 h 428"/>
              <a:gd name="T10" fmla="*/ 1276 w 1276"/>
              <a:gd name="T11" fmla="*/ 215 h 428"/>
              <a:gd name="T12" fmla="*/ 1078 w 1276"/>
              <a:gd name="T13" fmla="*/ 428 h 428"/>
            </a:gdLst>
            <a:ahLst/>
            <a:cxnLst>
              <a:cxn ang="0">
                <a:pos x="T0" y="T1"/>
              </a:cxn>
              <a:cxn ang="0">
                <a:pos x="T2" y="T3"/>
              </a:cxn>
              <a:cxn ang="0">
                <a:pos x="T4" y="T5"/>
              </a:cxn>
              <a:cxn ang="0">
                <a:pos x="T6" y="T7"/>
              </a:cxn>
              <a:cxn ang="0">
                <a:pos x="T8" y="T9"/>
              </a:cxn>
              <a:cxn ang="0">
                <a:pos x="T10" y="T11"/>
              </a:cxn>
              <a:cxn ang="0">
                <a:pos x="T12" y="T13"/>
              </a:cxn>
            </a:cxnLst>
            <a:rect l="0" t="0" r="r" b="b"/>
            <a:pathLst>
              <a:path w="1276" h="428">
                <a:moveTo>
                  <a:pt x="1078" y="428"/>
                </a:moveTo>
                <a:lnTo>
                  <a:pt x="0" y="428"/>
                </a:lnTo>
                <a:lnTo>
                  <a:pt x="123" y="215"/>
                </a:lnTo>
                <a:lnTo>
                  <a:pt x="0" y="0"/>
                </a:lnTo>
                <a:lnTo>
                  <a:pt x="1078" y="0"/>
                </a:lnTo>
                <a:lnTo>
                  <a:pt x="1276" y="215"/>
                </a:lnTo>
                <a:lnTo>
                  <a:pt x="1078" y="428"/>
                </a:lnTo>
                <a:close/>
              </a:path>
            </a:pathLst>
          </a:custGeom>
          <a:solidFill>
            <a:srgbClr val="1F74A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rmAutofit/>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charset="-122"/>
              <a:ea typeface="微软雅黑" panose="020B0503020204020204" charset="-122"/>
            </a:endParaRPr>
          </a:p>
        </p:txBody>
      </p:sp>
      <p:sp>
        <p:nvSpPr>
          <p:cNvPr id="20" name="TextBox 5"/>
          <p:cNvSpPr txBox="1"/>
          <p:nvPr>
            <p:custDataLst>
              <p:tags r:id="rId34"/>
            </p:custDataLst>
          </p:nvPr>
        </p:nvSpPr>
        <p:spPr>
          <a:xfrm>
            <a:off x="1671801" y="2377379"/>
            <a:ext cx="1164526" cy="478311"/>
          </a:xfrm>
          <a:prstGeom prst="rect">
            <a:avLst/>
          </a:prstGeom>
          <a:solidFill>
            <a:srgbClr val="1F74AD"/>
          </a:solidFill>
        </p:spPr>
        <p:txBody>
          <a:bodyPr wrap="square" lIns="90000" tIns="46800" rIns="90000" bIns="46800" rtlCol="0">
            <a:normAutofit lnSpcReduction="10000"/>
          </a:bodyPr>
          <a:p>
            <a:pPr marL="0" marR="0" lvl="0" indent="0" algn="ctr" defTabSz="914400" rtl="0" eaLnBrk="1" fontAlgn="auto" latinLnBrk="0" hangingPunct="1">
              <a:lnSpc>
                <a:spcPct val="100000"/>
              </a:lnSpc>
              <a:spcBef>
                <a:spcPts val="0"/>
              </a:spcBef>
              <a:spcAft>
                <a:spcPts val="0"/>
              </a:spcAft>
              <a:buClrTx/>
              <a:buSzTx/>
              <a:buFontTx/>
              <a:buNone/>
              <a:defRPr/>
            </a:pPr>
            <a:r>
              <a:rPr kumimoji="0" lang="en-US" sz="2400" b="1"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rPr>
              <a:t>1</a:t>
            </a:r>
            <a:endParaRPr kumimoji="0" lang="en-US" sz="2400" b="1"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endParaRPr>
          </a:p>
        </p:txBody>
      </p:sp>
      <p:sp>
        <p:nvSpPr>
          <p:cNvPr id="71" name="TextBox 222"/>
          <p:cNvSpPr txBox="1"/>
          <p:nvPr>
            <p:custDataLst>
              <p:tags r:id="rId35"/>
            </p:custDataLst>
          </p:nvPr>
        </p:nvSpPr>
        <p:spPr>
          <a:xfrm>
            <a:off x="3040283" y="3961002"/>
            <a:ext cx="1957982" cy="446073"/>
          </a:xfrm>
          <a:prstGeom prst="rect">
            <a:avLst/>
          </a:prstGeom>
          <a:noFill/>
        </p:spPr>
        <p:txBody>
          <a:bodyPr wrap="square" bIns="0" rtlCol="0" anchor="b" anchorCtr="0"/>
          <a:p>
            <a:pPr lvl="0" algn="ctr">
              <a:lnSpc>
                <a:spcPct val="120000"/>
              </a:lnSpc>
              <a:defRPr/>
            </a:pPr>
            <a:r>
              <a:rPr lang="zh-CN" altLang="en-US" sz="1600" b="1" spc="300">
                <a:solidFill>
                  <a:sysClr val="window" lastClr="FFFFFF">
                    <a:lumMod val="50000"/>
                  </a:sysClr>
                </a:solidFill>
                <a:latin typeface="微软雅黑" panose="020B0503020204020204" charset="-122"/>
                <a:ea typeface="微软雅黑" panose="020B0503020204020204" charset="-122"/>
              </a:rPr>
              <a:t>（二）项目调研</a:t>
            </a:r>
            <a:endParaRPr lang="zh-CN" altLang="en-US" sz="1600" b="1" spc="300">
              <a:solidFill>
                <a:sysClr val="window" lastClr="FFFFFF">
                  <a:lumMod val="50000"/>
                </a:sysClr>
              </a:solidFill>
              <a:latin typeface="微软雅黑" panose="020B0503020204020204" charset="-122"/>
              <a:ea typeface="微软雅黑" panose="020B0503020204020204" charset="-122"/>
            </a:endParaRPr>
          </a:p>
        </p:txBody>
      </p:sp>
      <p:sp>
        <p:nvSpPr>
          <p:cNvPr id="72" name="Rectangle 245"/>
          <p:cNvSpPr/>
          <p:nvPr>
            <p:custDataLst>
              <p:tags r:id="rId36"/>
            </p:custDataLst>
          </p:nvPr>
        </p:nvSpPr>
        <p:spPr>
          <a:xfrm>
            <a:off x="3059363" y="4426812"/>
            <a:ext cx="1992194" cy="1663890"/>
          </a:xfrm>
          <a:prstGeom prst="rect">
            <a:avLst/>
          </a:prstGeom>
        </p:spPr>
        <p:txBody>
          <a:bodyPr wrap="square" tIns="0"/>
          <a:p>
            <a:pPr lvl="0" algn="l">
              <a:lnSpc>
                <a:spcPct val="120000"/>
              </a:lnSpc>
              <a:defRPr/>
            </a:pPr>
            <a:r>
              <a:rPr lang="zh-CN" altLang="en-US" sz="1600" spc="150">
                <a:solidFill>
                  <a:sysClr val="window" lastClr="FFFFFF">
                    <a:lumMod val="65000"/>
                  </a:sysClr>
                </a:solidFill>
                <a:latin typeface="微软雅黑" panose="020B0503020204020204" charset="-122"/>
                <a:ea typeface="微软雅黑" panose="020B0503020204020204" charset="-122"/>
              </a:rPr>
              <a:t>1. 市场环境调查</a:t>
            </a:r>
            <a:endParaRPr lang="zh-CN" altLang="en-US" sz="1600" spc="150">
              <a:solidFill>
                <a:sysClr val="window" lastClr="FFFFFF">
                  <a:lumMod val="65000"/>
                </a:sysClr>
              </a:solidFill>
              <a:latin typeface="微软雅黑" panose="020B0503020204020204" charset="-122"/>
              <a:ea typeface="微软雅黑" panose="020B0503020204020204" charset="-122"/>
            </a:endParaRPr>
          </a:p>
          <a:p>
            <a:pPr lvl="0" algn="l">
              <a:lnSpc>
                <a:spcPct val="120000"/>
              </a:lnSpc>
              <a:defRPr/>
            </a:pPr>
            <a:r>
              <a:rPr lang="zh-CN" altLang="en-US" sz="1600" spc="150">
                <a:solidFill>
                  <a:sysClr val="window" lastClr="FFFFFF">
                    <a:lumMod val="65000"/>
                  </a:sysClr>
                </a:solidFill>
                <a:latin typeface="微软雅黑" panose="020B0503020204020204" charset="-122"/>
                <a:ea typeface="微软雅黑" panose="020B0503020204020204" charset="-122"/>
              </a:rPr>
              <a:t>2. 市场需求调查</a:t>
            </a:r>
            <a:endParaRPr lang="zh-CN" altLang="en-US" sz="1600" spc="150">
              <a:solidFill>
                <a:sysClr val="window" lastClr="FFFFFF">
                  <a:lumMod val="65000"/>
                </a:sysClr>
              </a:solidFill>
              <a:latin typeface="微软雅黑" panose="020B0503020204020204" charset="-122"/>
              <a:ea typeface="微软雅黑" panose="020B0503020204020204" charset="-122"/>
            </a:endParaRPr>
          </a:p>
          <a:p>
            <a:pPr lvl="0" algn="l">
              <a:lnSpc>
                <a:spcPct val="120000"/>
              </a:lnSpc>
              <a:defRPr/>
            </a:pPr>
            <a:r>
              <a:rPr lang="zh-CN" altLang="en-US" sz="1600" spc="150">
                <a:solidFill>
                  <a:sysClr val="window" lastClr="FFFFFF">
                    <a:lumMod val="65000"/>
                  </a:sysClr>
                </a:solidFill>
                <a:latin typeface="微软雅黑" panose="020B0503020204020204" charset="-122"/>
                <a:ea typeface="微软雅黑" panose="020B0503020204020204" charset="-122"/>
              </a:rPr>
              <a:t>3. 市场供应调查</a:t>
            </a:r>
            <a:endParaRPr lang="zh-CN" altLang="en-US" sz="1600" spc="150">
              <a:solidFill>
                <a:sysClr val="window" lastClr="FFFFFF">
                  <a:lumMod val="65000"/>
                </a:sysClr>
              </a:solidFill>
              <a:latin typeface="微软雅黑" panose="020B0503020204020204" charset="-122"/>
              <a:ea typeface="微软雅黑" panose="020B0503020204020204" charset="-122"/>
            </a:endParaRPr>
          </a:p>
          <a:p>
            <a:pPr lvl="0" algn="l">
              <a:lnSpc>
                <a:spcPct val="120000"/>
              </a:lnSpc>
              <a:defRPr/>
            </a:pPr>
            <a:r>
              <a:rPr lang="zh-CN" altLang="en-US" sz="1600" spc="150">
                <a:solidFill>
                  <a:sysClr val="window" lastClr="FFFFFF">
                    <a:lumMod val="65000"/>
                  </a:sysClr>
                </a:solidFill>
                <a:latin typeface="微软雅黑" panose="020B0503020204020204" charset="-122"/>
                <a:ea typeface="微软雅黑" panose="020B0503020204020204" charset="-122"/>
              </a:rPr>
              <a:t>4. 市场营销活动调查</a:t>
            </a:r>
            <a:endParaRPr lang="zh-CN" altLang="en-US" sz="1600" spc="150">
              <a:solidFill>
                <a:sysClr val="window" lastClr="FFFFFF">
                  <a:lumMod val="65000"/>
                </a:sysClr>
              </a:solidFill>
              <a:latin typeface="微软雅黑" panose="020B0503020204020204" charset="-122"/>
              <a:ea typeface="微软雅黑" panose="020B0503020204020204" charset="-122"/>
            </a:endParaRPr>
          </a:p>
        </p:txBody>
      </p:sp>
      <p:sp>
        <p:nvSpPr>
          <p:cNvPr id="74" name="TextBox 222"/>
          <p:cNvSpPr txBox="1"/>
          <p:nvPr>
            <p:custDataLst>
              <p:tags r:id="rId37"/>
            </p:custDataLst>
          </p:nvPr>
        </p:nvSpPr>
        <p:spPr>
          <a:xfrm>
            <a:off x="4795625" y="3961002"/>
            <a:ext cx="2012590" cy="446073"/>
          </a:xfrm>
          <a:prstGeom prst="rect">
            <a:avLst/>
          </a:prstGeom>
          <a:noFill/>
        </p:spPr>
        <p:txBody>
          <a:bodyPr wrap="square" bIns="0" rtlCol="0" anchor="b" anchorCtr="0"/>
          <a:p>
            <a:pPr lvl="0" algn="ctr">
              <a:lnSpc>
                <a:spcPct val="120000"/>
              </a:lnSpc>
              <a:defRPr/>
            </a:pPr>
            <a:r>
              <a:rPr lang="zh-CN" altLang="en-US" sz="1600" b="1" spc="300">
                <a:solidFill>
                  <a:sysClr val="window" lastClr="FFFFFF">
                    <a:lumMod val="50000"/>
                  </a:sysClr>
                </a:solidFill>
                <a:latin typeface="微软雅黑" panose="020B0503020204020204" charset="-122"/>
                <a:ea typeface="微软雅黑" panose="020B0503020204020204" charset="-122"/>
              </a:rPr>
              <a:t>（三）项目评估</a:t>
            </a:r>
            <a:endParaRPr lang="zh-CN" altLang="en-US" sz="1600" b="1" spc="300">
              <a:solidFill>
                <a:sysClr val="window" lastClr="FFFFFF">
                  <a:lumMod val="50000"/>
                </a:sysClr>
              </a:solidFill>
              <a:latin typeface="微软雅黑" panose="020B0503020204020204" charset="-122"/>
              <a:ea typeface="微软雅黑" panose="020B0503020204020204" charset="-122"/>
            </a:endParaRPr>
          </a:p>
        </p:txBody>
      </p:sp>
      <p:sp>
        <p:nvSpPr>
          <p:cNvPr id="75" name="Rectangle 245"/>
          <p:cNvSpPr/>
          <p:nvPr>
            <p:custDataLst>
              <p:tags r:id="rId38"/>
            </p:custDataLst>
          </p:nvPr>
        </p:nvSpPr>
        <p:spPr>
          <a:xfrm>
            <a:off x="4998085" y="4417060"/>
            <a:ext cx="1769745" cy="2440305"/>
          </a:xfrm>
          <a:prstGeom prst="rect">
            <a:avLst/>
          </a:prstGeom>
        </p:spPr>
        <p:txBody>
          <a:bodyPr wrap="square" tIns="0"/>
          <a:p>
            <a:pPr lvl="0" algn="l">
              <a:lnSpc>
                <a:spcPct val="120000"/>
              </a:lnSpc>
              <a:defRPr/>
            </a:pPr>
            <a:r>
              <a:rPr lang="zh-CN" altLang="en-US" sz="1600" spc="150">
                <a:solidFill>
                  <a:sysClr val="window" lastClr="FFFFFF">
                    <a:lumMod val="65000"/>
                  </a:sysClr>
                </a:solidFill>
                <a:latin typeface="微软雅黑" panose="020B0503020204020204" charset="-122"/>
                <a:ea typeface="微软雅黑" panose="020B0503020204020204" charset="-122"/>
              </a:rPr>
              <a:t>1. 对拟选项目所在行业的发展前景和成长空间进行判断</a:t>
            </a:r>
            <a:endParaRPr lang="zh-CN" altLang="en-US" sz="1600" spc="150">
              <a:solidFill>
                <a:sysClr val="window" lastClr="FFFFFF">
                  <a:lumMod val="65000"/>
                </a:sysClr>
              </a:solidFill>
              <a:latin typeface="微软雅黑" panose="020B0503020204020204" charset="-122"/>
              <a:ea typeface="微软雅黑" panose="020B0503020204020204" charset="-122"/>
            </a:endParaRPr>
          </a:p>
          <a:p>
            <a:pPr lvl="0" algn="l">
              <a:lnSpc>
                <a:spcPct val="120000"/>
              </a:lnSpc>
              <a:defRPr/>
            </a:pPr>
            <a:r>
              <a:rPr lang="zh-CN" altLang="en-US" sz="1600" spc="150">
                <a:solidFill>
                  <a:sysClr val="window" lastClr="FFFFFF">
                    <a:lumMod val="65000"/>
                  </a:sysClr>
                </a:solidFill>
                <a:latin typeface="微软雅黑" panose="020B0503020204020204" charset="-122"/>
                <a:ea typeface="微软雅黑" panose="020B0503020204020204" charset="-122"/>
              </a:rPr>
              <a:t>2. 了解拟选项目的历史和规模</a:t>
            </a:r>
            <a:endParaRPr lang="zh-CN" altLang="en-US" sz="1600" spc="150">
              <a:solidFill>
                <a:sysClr val="window" lastClr="FFFFFF">
                  <a:lumMod val="65000"/>
                </a:sysClr>
              </a:solidFill>
              <a:latin typeface="微软雅黑" panose="020B0503020204020204" charset="-122"/>
              <a:ea typeface="微软雅黑" panose="020B0503020204020204" charset="-122"/>
            </a:endParaRPr>
          </a:p>
          <a:p>
            <a:pPr lvl="0" algn="l">
              <a:lnSpc>
                <a:spcPct val="120000"/>
              </a:lnSpc>
              <a:defRPr/>
            </a:pPr>
            <a:r>
              <a:rPr lang="zh-CN" altLang="en-US" sz="1600" spc="150">
                <a:solidFill>
                  <a:sysClr val="window" lastClr="FFFFFF">
                    <a:lumMod val="65000"/>
                  </a:sysClr>
                </a:solidFill>
                <a:latin typeface="微软雅黑" panose="020B0503020204020204" charset="-122"/>
                <a:ea typeface="微软雅黑" panose="020B0503020204020204" charset="-122"/>
              </a:rPr>
              <a:t>3. 向相关机构咨询</a:t>
            </a:r>
            <a:endParaRPr lang="zh-CN" altLang="en-US" sz="1600" spc="150">
              <a:solidFill>
                <a:sysClr val="window" lastClr="FFFFFF">
                  <a:lumMod val="65000"/>
                </a:sysClr>
              </a:solidFill>
              <a:latin typeface="微软雅黑" panose="020B0503020204020204" charset="-122"/>
              <a:ea typeface="微软雅黑" panose="020B0503020204020204" charset="-122"/>
            </a:endParaRPr>
          </a:p>
        </p:txBody>
      </p:sp>
      <p:sp>
        <p:nvSpPr>
          <p:cNvPr id="77" name="TextBox 222"/>
          <p:cNvSpPr txBox="1"/>
          <p:nvPr>
            <p:custDataLst>
              <p:tags r:id="rId39"/>
            </p:custDataLst>
          </p:nvPr>
        </p:nvSpPr>
        <p:spPr>
          <a:xfrm>
            <a:off x="6662420" y="3981450"/>
            <a:ext cx="1941195" cy="445770"/>
          </a:xfrm>
          <a:prstGeom prst="rect">
            <a:avLst/>
          </a:prstGeom>
          <a:noFill/>
        </p:spPr>
        <p:txBody>
          <a:bodyPr wrap="square" bIns="0" rtlCol="0" anchor="b" anchorCtr="0"/>
          <a:p>
            <a:pPr lvl="0" algn="l">
              <a:lnSpc>
                <a:spcPct val="120000"/>
              </a:lnSpc>
              <a:defRPr/>
            </a:pPr>
            <a:r>
              <a:rPr lang="zh-CN" altLang="en-US" sz="1600" b="1" spc="300">
                <a:solidFill>
                  <a:sysClr val="window" lastClr="FFFFFF">
                    <a:lumMod val="50000"/>
                  </a:sysClr>
                </a:solidFill>
                <a:latin typeface="微软雅黑" panose="020B0503020204020204" charset="-122"/>
                <a:ea typeface="微软雅黑" panose="020B0503020204020204" charset="-122"/>
              </a:rPr>
              <a:t>（四）筹集资金</a:t>
            </a:r>
            <a:endParaRPr lang="zh-CN" altLang="en-US" sz="1600" b="1" spc="300">
              <a:solidFill>
                <a:sysClr val="window" lastClr="FFFFFF">
                  <a:lumMod val="50000"/>
                </a:sysClr>
              </a:solidFill>
              <a:latin typeface="微软雅黑" panose="020B0503020204020204" charset="-122"/>
              <a:ea typeface="微软雅黑" panose="020B0503020204020204" charset="-122"/>
            </a:endParaRPr>
          </a:p>
        </p:txBody>
      </p:sp>
      <p:sp>
        <p:nvSpPr>
          <p:cNvPr id="78" name="Rectangle 245"/>
          <p:cNvSpPr/>
          <p:nvPr>
            <p:custDataLst>
              <p:tags r:id="rId40"/>
            </p:custDataLst>
          </p:nvPr>
        </p:nvSpPr>
        <p:spPr>
          <a:xfrm>
            <a:off x="6767830" y="4427220"/>
            <a:ext cx="1579880" cy="1466215"/>
          </a:xfrm>
          <a:prstGeom prst="rect">
            <a:avLst/>
          </a:prstGeom>
        </p:spPr>
        <p:txBody>
          <a:bodyPr wrap="square" tIns="0">
            <a:normAutofit/>
          </a:bodyPr>
          <a:p>
            <a:pPr lvl="0" algn="l">
              <a:lnSpc>
                <a:spcPct val="120000"/>
              </a:lnSpc>
              <a:defRPr/>
            </a:pPr>
            <a:r>
              <a:rPr lang="zh-CN" altLang="en-US" sz="1600" spc="150">
                <a:solidFill>
                  <a:sysClr val="window" lastClr="FFFFFF">
                    <a:lumMod val="65000"/>
                  </a:sysClr>
                </a:solidFill>
                <a:latin typeface="微软雅黑" panose="020B0503020204020204" charset="-122"/>
                <a:ea typeface="微软雅黑" panose="020B0503020204020204" charset="-122"/>
              </a:rPr>
              <a:t>1. 自筹资金</a:t>
            </a:r>
            <a:endParaRPr lang="zh-CN" altLang="en-US" sz="1600" spc="150">
              <a:solidFill>
                <a:sysClr val="window" lastClr="FFFFFF">
                  <a:lumMod val="65000"/>
                </a:sysClr>
              </a:solidFill>
              <a:latin typeface="微软雅黑" panose="020B0503020204020204" charset="-122"/>
              <a:ea typeface="微软雅黑" panose="020B0503020204020204" charset="-122"/>
            </a:endParaRPr>
          </a:p>
          <a:p>
            <a:pPr lvl="0" algn="l">
              <a:lnSpc>
                <a:spcPct val="120000"/>
              </a:lnSpc>
              <a:defRPr/>
            </a:pPr>
            <a:r>
              <a:rPr lang="zh-CN" altLang="en-US" sz="1600" spc="150">
                <a:solidFill>
                  <a:sysClr val="window" lastClr="FFFFFF">
                    <a:lumMod val="65000"/>
                  </a:sysClr>
                </a:solidFill>
                <a:latin typeface="微软雅黑" panose="020B0503020204020204" charset="-122"/>
                <a:ea typeface="微软雅黑" panose="020B0503020204020204" charset="-122"/>
              </a:rPr>
              <a:t>2. 合伙人筹资</a:t>
            </a:r>
            <a:endParaRPr lang="zh-CN" altLang="en-US" sz="1600" spc="150">
              <a:solidFill>
                <a:sysClr val="window" lastClr="FFFFFF">
                  <a:lumMod val="65000"/>
                </a:sysClr>
              </a:solidFill>
              <a:latin typeface="微软雅黑" panose="020B0503020204020204" charset="-122"/>
              <a:ea typeface="微软雅黑" panose="020B0503020204020204" charset="-122"/>
            </a:endParaRPr>
          </a:p>
          <a:p>
            <a:pPr lvl="0" algn="l">
              <a:lnSpc>
                <a:spcPct val="120000"/>
              </a:lnSpc>
              <a:defRPr/>
            </a:pPr>
            <a:r>
              <a:rPr lang="zh-CN" altLang="en-US" sz="1600" spc="150">
                <a:solidFill>
                  <a:sysClr val="window" lastClr="FFFFFF">
                    <a:lumMod val="65000"/>
                  </a:sysClr>
                </a:solidFill>
                <a:latin typeface="微软雅黑" panose="020B0503020204020204" charset="-122"/>
                <a:ea typeface="微软雅黑" panose="020B0503020204020204" charset="-122"/>
              </a:rPr>
              <a:t>3. 银行贷款</a:t>
            </a:r>
            <a:endParaRPr lang="zh-CN" altLang="en-US" sz="1600" spc="150">
              <a:solidFill>
                <a:sysClr val="window" lastClr="FFFFFF">
                  <a:lumMod val="65000"/>
                </a:sysClr>
              </a:solidFill>
              <a:latin typeface="微软雅黑" panose="020B0503020204020204" charset="-122"/>
              <a:ea typeface="微软雅黑" panose="020B0503020204020204" charset="-122"/>
            </a:endParaRPr>
          </a:p>
          <a:p>
            <a:pPr lvl="0" algn="l">
              <a:lnSpc>
                <a:spcPct val="120000"/>
              </a:lnSpc>
              <a:defRPr/>
            </a:pPr>
            <a:r>
              <a:rPr lang="zh-CN" altLang="en-US" sz="1600" spc="150">
                <a:solidFill>
                  <a:sysClr val="window" lastClr="FFFFFF">
                    <a:lumMod val="65000"/>
                  </a:sysClr>
                </a:solidFill>
                <a:latin typeface="微软雅黑" panose="020B0503020204020204" charset="-122"/>
                <a:ea typeface="微软雅黑" panose="020B0503020204020204" charset="-122"/>
              </a:rPr>
              <a:t>4. 融资性租赁</a:t>
            </a:r>
            <a:endParaRPr lang="zh-CN" altLang="en-US" sz="1600" spc="150">
              <a:solidFill>
                <a:sysClr val="window" lastClr="FFFFFF">
                  <a:lumMod val="65000"/>
                </a:sysClr>
              </a:solidFill>
              <a:latin typeface="微软雅黑" panose="020B0503020204020204" charset="-122"/>
              <a:ea typeface="微软雅黑" panose="020B0503020204020204" charset="-122"/>
            </a:endParaRPr>
          </a:p>
        </p:txBody>
      </p:sp>
      <p:sp>
        <p:nvSpPr>
          <p:cNvPr id="80" name="TextBox 222"/>
          <p:cNvSpPr txBox="1"/>
          <p:nvPr>
            <p:custDataLst>
              <p:tags r:id="rId41"/>
            </p:custDataLst>
          </p:nvPr>
        </p:nvSpPr>
        <p:spPr>
          <a:xfrm>
            <a:off x="8537575" y="3960495"/>
            <a:ext cx="1916430" cy="445770"/>
          </a:xfrm>
          <a:prstGeom prst="rect">
            <a:avLst/>
          </a:prstGeom>
          <a:noFill/>
        </p:spPr>
        <p:txBody>
          <a:bodyPr wrap="square" bIns="0" rtlCol="0" anchor="b" anchorCtr="0"/>
          <a:p>
            <a:pPr lvl="0" algn="ctr">
              <a:lnSpc>
                <a:spcPct val="120000"/>
              </a:lnSpc>
              <a:defRPr/>
            </a:pPr>
            <a:r>
              <a:rPr lang="zh-CN" altLang="en-US" sz="1600" b="1" spc="300">
                <a:solidFill>
                  <a:sysClr val="window" lastClr="FFFFFF">
                    <a:lumMod val="50000"/>
                  </a:sysClr>
                </a:solidFill>
                <a:latin typeface="微软雅黑" panose="020B0503020204020204" charset="-122"/>
                <a:ea typeface="微软雅黑" panose="020B0503020204020204" charset="-122"/>
              </a:rPr>
              <a:t>（五）组建实体</a:t>
            </a:r>
            <a:endParaRPr lang="zh-CN" altLang="en-US" sz="1600" b="1" spc="300">
              <a:solidFill>
                <a:sysClr val="window" lastClr="FFFFFF">
                  <a:lumMod val="50000"/>
                </a:sysClr>
              </a:solidFill>
              <a:latin typeface="微软雅黑" panose="020B0503020204020204" charset="-122"/>
              <a:ea typeface="微软雅黑" panose="020B0503020204020204" charset="-122"/>
            </a:endParaRPr>
          </a:p>
        </p:txBody>
      </p:sp>
      <p:sp>
        <p:nvSpPr>
          <p:cNvPr id="81" name="Rectangle 245"/>
          <p:cNvSpPr/>
          <p:nvPr>
            <p:custDataLst>
              <p:tags r:id="rId42"/>
            </p:custDataLst>
          </p:nvPr>
        </p:nvSpPr>
        <p:spPr>
          <a:xfrm>
            <a:off x="8537575" y="4427220"/>
            <a:ext cx="2926080" cy="2077085"/>
          </a:xfrm>
          <a:prstGeom prst="rect">
            <a:avLst/>
          </a:prstGeom>
        </p:spPr>
        <p:txBody>
          <a:bodyPr wrap="square" tIns="0"/>
          <a:p>
            <a:pPr lvl="0" algn="l">
              <a:lnSpc>
                <a:spcPct val="120000"/>
              </a:lnSpc>
              <a:defRPr/>
            </a:pPr>
            <a:r>
              <a:rPr lang="zh-CN" altLang="en-US" sz="1600" spc="150">
                <a:solidFill>
                  <a:sysClr val="window" lastClr="FFFFFF">
                    <a:lumMod val="65000"/>
                  </a:sysClr>
                </a:solidFill>
                <a:latin typeface="微软雅黑" panose="020B0503020204020204" charset="-122"/>
                <a:ea typeface="微软雅黑" panose="020B0503020204020204" charset="-122"/>
              </a:rPr>
              <a:t>1. 公司的名称、商标与域名</a:t>
            </a:r>
            <a:endParaRPr lang="zh-CN" altLang="en-US" sz="1600" spc="150">
              <a:solidFill>
                <a:sysClr val="window" lastClr="FFFFFF">
                  <a:lumMod val="65000"/>
                </a:sysClr>
              </a:solidFill>
              <a:latin typeface="微软雅黑" panose="020B0503020204020204" charset="-122"/>
              <a:ea typeface="微软雅黑" panose="020B0503020204020204" charset="-122"/>
            </a:endParaRPr>
          </a:p>
          <a:p>
            <a:pPr lvl="0" algn="l">
              <a:lnSpc>
                <a:spcPct val="120000"/>
              </a:lnSpc>
              <a:defRPr/>
            </a:pPr>
            <a:r>
              <a:rPr lang="zh-CN" altLang="en-US" sz="1600" spc="150">
                <a:solidFill>
                  <a:sysClr val="window" lastClr="FFFFFF">
                    <a:lumMod val="65000"/>
                  </a:sysClr>
                </a:solidFill>
                <a:latin typeface="微软雅黑" panose="020B0503020204020204" charset="-122"/>
                <a:ea typeface="微软雅黑" panose="020B0503020204020204" charset="-122"/>
              </a:rPr>
              <a:t>2. 公司的注册地址</a:t>
            </a:r>
            <a:endParaRPr lang="zh-CN" altLang="en-US" sz="1600" spc="150">
              <a:solidFill>
                <a:sysClr val="window" lastClr="FFFFFF">
                  <a:lumMod val="65000"/>
                </a:sysClr>
              </a:solidFill>
              <a:latin typeface="微软雅黑" panose="020B0503020204020204" charset="-122"/>
              <a:ea typeface="微软雅黑" panose="020B0503020204020204" charset="-122"/>
            </a:endParaRPr>
          </a:p>
          <a:p>
            <a:pPr lvl="0" algn="l">
              <a:lnSpc>
                <a:spcPct val="120000"/>
              </a:lnSpc>
              <a:defRPr/>
            </a:pPr>
            <a:r>
              <a:rPr lang="zh-CN" altLang="en-US" sz="1600" spc="150">
                <a:solidFill>
                  <a:sysClr val="window" lastClr="FFFFFF">
                    <a:lumMod val="65000"/>
                  </a:sysClr>
                </a:solidFill>
                <a:latin typeface="微软雅黑" panose="020B0503020204020204" charset="-122"/>
                <a:ea typeface="微软雅黑" panose="020B0503020204020204" charset="-122"/>
              </a:rPr>
              <a:t>3. 注册资本</a:t>
            </a:r>
            <a:endParaRPr lang="zh-CN" altLang="en-US" sz="1600" spc="150">
              <a:solidFill>
                <a:sysClr val="window" lastClr="FFFFFF">
                  <a:lumMod val="65000"/>
                </a:sysClr>
              </a:solidFill>
              <a:latin typeface="微软雅黑" panose="020B0503020204020204" charset="-122"/>
              <a:ea typeface="微软雅黑" panose="020B0503020204020204" charset="-122"/>
            </a:endParaRPr>
          </a:p>
          <a:p>
            <a:pPr lvl="0" algn="l">
              <a:lnSpc>
                <a:spcPct val="120000"/>
              </a:lnSpc>
              <a:defRPr/>
            </a:pPr>
            <a:r>
              <a:rPr lang="zh-CN" altLang="en-US" sz="1600" spc="150">
                <a:solidFill>
                  <a:sysClr val="window" lastClr="FFFFFF">
                    <a:lumMod val="65000"/>
                  </a:sysClr>
                </a:solidFill>
                <a:latin typeface="微软雅黑" panose="020B0503020204020204" charset="-122"/>
                <a:ea typeface="微软雅黑" panose="020B0503020204020204" charset="-122"/>
              </a:rPr>
              <a:t>4. 出资形式</a:t>
            </a:r>
            <a:endParaRPr lang="zh-CN" altLang="en-US" sz="1600" spc="150">
              <a:solidFill>
                <a:sysClr val="window" lastClr="FFFFFF">
                  <a:lumMod val="65000"/>
                </a:sysClr>
              </a:solidFill>
              <a:latin typeface="微软雅黑" panose="020B0503020204020204" charset="-122"/>
              <a:ea typeface="微软雅黑" panose="020B0503020204020204" charset="-122"/>
            </a:endParaRPr>
          </a:p>
          <a:p>
            <a:pPr lvl="0" algn="l">
              <a:lnSpc>
                <a:spcPct val="120000"/>
              </a:lnSpc>
              <a:defRPr/>
            </a:pPr>
            <a:r>
              <a:rPr lang="zh-CN" altLang="en-US" sz="1600" spc="150">
                <a:solidFill>
                  <a:sysClr val="window" lastClr="FFFFFF">
                    <a:lumMod val="65000"/>
                  </a:sysClr>
                </a:solidFill>
                <a:latin typeface="微软雅黑" panose="020B0503020204020204" charset="-122"/>
                <a:ea typeface="微软雅黑" panose="020B0503020204020204" charset="-122"/>
              </a:rPr>
              <a:t>5. 行业资质与证照</a:t>
            </a:r>
            <a:endParaRPr lang="zh-CN" altLang="en-US" sz="1600" spc="150">
              <a:solidFill>
                <a:sysClr val="window" lastClr="FFFFFF">
                  <a:lumMod val="65000"/>
                </a:sysClr>
              </a:solidFill>
              <a:latin typeface="微软雅黑" panose="020B0503020204020204" charset="-122"/>
              <a:ea typeface="微软雅黑" panose="020B0503020204020204" charset="-122"/>
            </a:endParaRPr>
          </a:p>
          <a:p>
            <a:pPr lvl="0" algn="l">
              <a:lnSpc>
                <a:spcPct val="120000"/>
              </a:lnSpc>
              <a:defRPr/>
            </a:pPr>
            <a:r>
              <a:rPr lang="zh-CN" altLang="en-US" sz="1600" spc="150">
                <a:solidFill>
                  <a:sysClr val="window" lastClr="FFFFFF">
                    <a:lumMod val="65000"/>
                  </a:sysClr>
                </a:solidFill>
                <a:latin typeface="微软雅黑" panose="020B0503020204020204" charset="-122"/>
                <a:ea typeface="微软雅黑" panose="020B0503020204020204" charset="-122"/>
              </a:rPr>
              <a:t>6. 谁来当“注册股东”</a:t>
            </a:r>
            <a:endParaRPr lang="zh-CN" altLang="en-US" sz="1600" spc="150">
              <a:solidFill>
                <a:sysClr val="window" lastClr="FFFFFF">
                  <a:lumMod val="65000"/>
                </a:sysClr>
              </a:solidFill>
              <a:latin typeface="微软雅黑" panose="020B0503020204020204" charset="-122"/>
              <a:ea typeface="微软雅黑" panose="020B0503020204020204" charset="-122"/>
            </a:endParaRPr>
          </a:p>
          <a:p>
            <a:pPr lvl="0" algn="l">
              <a:lnSpc>
                <a:spcPct val="120000"/>
              </a:lnSpc>
              <a:defRPr/>
            </a:pPr>
            <a:r>
              <a:rPr lang="zh-CN" altLang="en-US" sz="1600" spc="150">
                <a:solidFill>
                  <a:sysClr val="window" lastClr="FFFFFF">
                    <a:lumMod val="65000"/>
                  </a:sysClr>
                </a:solidFill>
                <a:latin typeface="微软雅黑" panose="020B0503020204020204" charset="-122"/>
                <a:ea typeface="微软雅黑" panose="020B0503020204020204" charset="-122"/>
              </a:rPr>
              <a:t>7. 创始股东协议</a:t>
            </a:r>
            <a:endParaRPr lang="zh-CN" altLang="en-US" sz="1600" spc="150">
              <a:solidFill>
                <a:sysClr val="window" lastClr="FFFFFF">
                  <a:lumMod val="65000"/>
                </a:sysClr>
              </a:solidFill>
              <a:latin typeface="微软雅黑" panose="020B0503020204020204" charset="-122"/>
              <a:ea typeface="微软雅黑" panose="020B0503020204020204"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a:spLocks noChangeArrowheads="1"/>
          </p:cNvSpPr>
          <p:nvPr/>
        </p:nvSpPr>
        <p:spPr bwMode="auto">
          <a:xfrm>
            <a:off x="1162986" y="415924"/>
            <a:ext cx="4400226" cy="50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1">
              <a:defRPr/>
            </a:pPr>
            <a:r>
              <a:rPr kumimoji="0" sz="2665" i="0" u="none" strike="noStrike" cap="none" spc="0" normalizeH="0" baseline="0" dirty="0">
                <a:solidFill>
                  <a:schemeClr val="tx2">
                    <a:lumMod val="75000"/>
                  </a:schemeClr>
                </a:solidFill>
                <a:cs typeface="+mn-ea"/>
                <a:sym typeface="+mn-lt"/>
              </a:rPr>
              <a:t>二、外部环境分析</a:t>
            </a:r>
            <a:endParaRPr kumimoji="0" lang="zh-CN" altLang="en-US" sz="2665" i="0" u="none" strike="noStrike" kern="1200" cap="none" spc="0" normalizeH="0" baseline="0" noProof="0" dirty="0">
              <a:ln>
                <a:noFill/>
              </a:ln>
              <a:solidFill>
                <a:schemeClr val="tx2">
                  <a:lumMod val="75000"/>
                </a:schemeClr>
              </a:solidFill>
              <a:effectLst/>
              <a:uLnTx/>
              <a:uFillTx/>
              <a:cs typeface="+mn-ea"/>
              <a:sym typeface="+mn-lt"/>
            </a:endParaRPr>
          </a:p>
        </p:txBody>
      </p:sp>
      <p:grpSp>
        <p:nvGrpSpPr>
          <p:cNvPr id="5" name="组合 4"/>
          <p:cNvGrpSpPr/>
          <p:nvPr/>
        </p:nvGrpSpPr>
        <p:grpSpPr>
          <a:xfrm>
            <a:off x="446185" y="415924"/>
            <a:ext cx="644977" cy="502766"/>
            <a:chOff x="8418286" y="1219200"/>
            <a:chExt cx="1368552" cy="1066800"/>
          </a:xfrm>
        </p:grpSpPr>
        <p:sp>
          <p:nvSpPr>
            <p:cNvPr id="3" name="平行四边形 2"/>
            <p:cNvSpPr/>
            <p:nvPr/>
          </p:nvSpPr>
          <p:spPr>
            <a:xfrm>
              <a:off x="8418286" y="1219200"/>
              <a:ext cx="1216152" cy="914400"/>
            </a:xfrm>
            <a:prstGeom prst="parallelogram">
              <a:avLst/>
            </a:prstGeom>
            <a:solidFill>
              <a:schemeClr val="tx2"/>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平行四边形 3"/>
            <p:cNvSpPr/>
            <p:nvPr/>
          </p:nvSpPr>
          <p:spPr>
            <a:xfrm>
              <a:off x="8570686" y="1371600"/>
              <a:ext cx="1216152" cy="914400"/>
            </a:xfrm>
            <a:prstGeom prst="parallelogram">
              <a:avLst/>
            </a:prstGeom>
            <a:solidFill>
              <a:srgbClr val="006699"/>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 name="矩形 5"/>
          <p:cNvSpPr/>
          <p:nvPr>
            <p:custDataLst>
              <p:tags r:id="rId1"/>
            </p:custDataLst>
          </p:nvPr>
        </p:nvSpPr>
        <p:spPr>
          <a:xfrm>
            <a:off x="876300" y="1375410"/>
            <a:ext cx="925195" cy="866140"/>
          </a:xfrm>
          <a:prstGeom prst="rect">
            <a:avLst/>
          </a:prstGeom>
          <a:solidFill>
            <a:srgbClr val="00B0F0"/>
          </a:solidFill>
          <a:ln>
            <a:noFill/>
          </a:ln>
        </p:spPr>
        <p:style>
          <a:lnRef idx="2">
            <a:srgbClr val="00B0F0">
              <a:shade val="50000"/>
            </a:srgbClr>
          </a:lnRef>
          <a:fillRef idx="1">
            <a:srgbClr val="00B0F0"/>
          </a:fillRef>
          <a:effectRef idx="0">
            <a:srgbClr val="00B0F0"/>
          </a:effectRef>
          <a:fontRef idx="minor">
            <a:srgbClr val="FFFFFF"/>
          </a:fontRef>
        </p:style>
        <p:txBody>
          <a:bodyPr rtlCol="0" anchor="ctr"/>
          <a:lstStyle/>
          <a:p>
            <a:pPr algn="ctr"/>
            <a:endParaRPr lang="zh-CN" altLang="en-US">
              <a:solidFill>
                <a:srgbClr val="000000"/>
              </a:solidFill>
            </a:endParaRPr>
          </a:p>
        </p:txBody>
      </p:sp>
      <p:sp>
        <p:nvSpPr>
          <p:cNvPr id="7" name="矩形 6"/>
          <p:cNvSpPr/>
          <p:nvPr>
            <p:custDataLst>
              <p:tags r:id="rId2"/>
            </p:custDataLst>
          </p:nvPr>
        </p:nvSpPr>
        <p:spPr>
          <a:xfrm>
            <a:off x="1800860" y="1375410"/>
            <a:ext cx="9514840" cy="866140"/>
          </a:xfrm>
          <a:prstGeom prst="rect">
            <a:avLst/>
          </a:prstGeom>
          <a:solidFill>
            <a:srgbClr val="FFFFFF">
              <a:lumMod val="95000"/>
              <a:alpha val="50000"/>
            </a:srgbClr>
          </a:solidFill>
          <a:ln>
            <a:noFill/>
          </a:ln>
        </p:spPr>
        <p:style>
          <a:lnRef idx="2">
            <a:srgbClr val="00B0F0">
              <a:shade val="50000"/>
            </a:srgbClr>
          </a:lnRef>
          <a:fillRef idx="1">
            <a:srgbClr val="00B0F0"/>
          </a:fillRef>
          <a:effectRef idx="0">
            <a:srgbClr val="00B0F0"/>
          </a:effectRef>
          <a:fontRef idx="minor">
            <a:srgbClr val="FFFFFF"/>
          </a:fontRef>
        </p:style>
        <p:txBody>
          <a:bodyPr rtlCol="0" anchor="ctr"/>
          <a:lstStyle/>
          <a:p>
            <a:pPr algn="ctr"/>
            <a:endParaRPr lang="zh-CN" altLang="en-US">
              <a:solidFill>
                <a:srgbClr val="000000"/>
              </a:solidFill>
            </a:endParaRPr>
          </a:p>
        </p:txBody>
      </p:sp>
      <p:sp>
        <p:nvSpPr>
          <p:cNvPr id="8" name="文本框 7"/>
          <p:cNvSpPr txBox="1"/>
          <p:nvPr>
            <p:custDataLst>
              <p:tags r:id="rId3"/>
            </p:custDataLst>
          </p:nvPr>
        </p:nvSpPr>
        <p:spPr>
          <a:xfrm>
            <a:off x="2093595" y="1427480"/>
            <a:ext cx="9069705" cy="762000"/>
          </a:xfrm>
          <a:prstGeom prst="rect">
            <a:avLst/>
          </a:prstGeom>
        </p:spPr>
        <p:txBody>
          <a:bodyPr wrap="square" lIns="90000" tIns="46800" rIns="90000" bIns="46800" anchor="ctr" anchorCtr="0">
            <a:normAutofit/>
          </a:bodyPr>
          <a:lstStyle>
            <a:defPPr>
              <a:defRPr lang="zh-CN"/>
            </a:defPPr>
            <a:lvl1pPr>
              <a:defRPr sz="1400">
                <a:solidFill>
                  <a:prstClr val="white"/>
                </a:solidFill>
              </a:defRPr>
            </a:lvl1pPr>
          </a:lstStyle>
          <a:p>
            <a:pPr lvl="0" algn="l">
              <a:lnSpc>
                <a:spcPct val="120000"/>
              </a:lnSpc>
              <a:buClrTx/>
              <a:buSzTx/>
              <a:buFontTx/>
            </a:pPr>
            <a:r>
              <a:rPr lang="zh-CN" altLang="en-US" sz="1600" spc="100" dirty="0">
                <a:solidFill>
                  <a:srgbClr val="000000">
                    <a:lumMod val="85000"/>
                    <a:lumOff val="15000"/>
                  </a:srgbClr>
                </a:solidFill>
                <a:uFillTx/>
                <a:latin typeface="Arial" panose="020B0604020202020204" pitchFamily="34" charset="0"/>
                <a:ea typeface="微软雅黑" panose="020B0503020204020204" charset="-122"/>
                <a:sym typeface="微软雅黑" panose="020B0503020204020204" charset="-122"/>
              </a:rPr>
              <a:t>（一）国家政治、经济环境</a:t>
            </a:r>
            <a:endParaRPr lang="zh-CN" altLang="en-US" sz="1600" spc="100" dirty="0">
              <a:solidFill>
                <a:srgbClr val="000000">
                  <a:lumMod val="85000"/>
                  <a:lumOff val="15000"/>
                </a:srgbClr>
              </a:solidFill>
              <a:uFillTx/>
              <a:latin typeface="Arial" panose="020B0604020202020204" pitchFamily="34" charset="0"/>
              <a:ea typeface="微软雅黑" panose="020B0503020204020204" charset="-122"/>
              <a:sym typeface="微软雅黑" panose="020B0503020204020204" charset="-122"/>
            </a:endParaRPr>
          </a:p>
          <a:p>
            <a:pPr lvl="0" algn="l">
              <a:lnSpc>
                <a:spcPct val="120000"/>
              </a:lnSpc>
              <a:buClrTx/>
              <a:buSzTx/>
              <a:buFontTx/>
            </a:pPr>
            <a:r>
              <a:rPr lang="zh-CN" altLang="en-US" sz="1600" spc="100" dirty="0">
                <a:solidFill>
                  <a:srgbClr val="000000">
                    <a:lumMod val="85000"/>
                    <a:lumOff val="15000"/>
                  </a:srgbClr>
                </a:solidFill>
                <a:uFillTx/>
                <a:latin typeface="Arial" panose="020B0604020202020204" pitchFamily="34" charset="0"/>
                <a:ea typeface="微软雅黑" panose="020B0503020204020204" charset="-122"/>
                <a:sym typeface="微软雅黑" panose="020B0503020204020204" charset="-122"/>
              </a:rPr>
              <a:t>创业前首先应该考虑的就是国家法律、法规、政策以及国家经济发展状况等因素。</a:t>
            </a:r>
            <a:endParaRPr lang="zh-CN" altLang="en-US" sz="1600" spc="100" dirty="0">
              <a:solidFill>
                <a:srgbClr val="000000">
                  <a:lumMod val="85000"/>
                  <a:lumOff val="15000"/>
                </a:srgbClr>
              </a:solidFill>
              <a:uFillTx/>
              <a:latin typeface="Arial" panose="020B0604020202020204" pitchFamily="34" charset="0"/>
              <a:ea typeface="微软雅黑" panose="020B0503020204020204" charset="-122"/>
              <a:sym typeface="微软雅黑" panose="020B0503020204020204" charset="-122"/>
            </a:endParaRPr>
          </a:p>
        </p:txBody>
      </p:sp>
      <p:sp>
        <p:nvSpPr>
          <p:cNvPr id="9" name="矩形 8"/>
          <p:cNvSpPr/>
          <p:nvPr>
            <p:custDataLst>
              <p:tags r:id="rId4"/>
            </p:custDataLst>
          </p:nvPr>
        </p:nvSpPr>
        <p:spPr>
          <a:xfrm>
            <a:off x="876300" y="2456180"/>
            <a:ext cx="925195" cy="866140"/>
          </a:xfrm>
          <a:prstGeom prst="rect">
            <a:avLst/>
          </a:prstGeom>
          <a:solidFill>
            <a:srgbClr val="FFC000"/>
          </a:solidFill>
          <a:ln>
            <a:noFill/>
          </a:ln>
        </p:spPr>
        <p:style>
          <a:lnRef idx="2">
            <a:srgbClr val="00B0F0">
              <a:shade val="50000"/>
            </a:srgbClr>
          </a:lnRef>
          <a:fillRef idx="1">
            <a:srgbClr val="00B0F0"/>
          </a:fillRef>
          <a:effectRef idx="0">
            <a:srgbClr val="00B0F0"/>
          </a:effectRef>
          <a:fontRef idx="minor">
            <a:srgbClr val="FFFFFF"/>
          </a:fontRef>
        </p:style>
        <p:txBody>
          <a:bodyPr rtlCol="0" anchor="ctr"/>
          <a:lstStyle/>
          <a:p>
            <a:pPr algn="ctr"/>
            <a:endParaRPr lang="zh-CN" altLang="en-US">
              <a:solidFill>
                <a:srgbClr val="000000"/>
              </a:solidFill>
            </a:endParaRPr>
          </a:p>
        </p:txBody>
      </p:sp>
      <p:sp>
        <p:nvSpPr>
          <p:cNvPr id="10" name="矩形 9"/>
          <p:cNvSpPr/>
          <p:nvPr>
            <p:custDataLst>
              <p:tags r:id="rId5"/>
            </p:custDataLst>
          </p:nvPr>
        </p:nvSpPr>
        <p:spPr>
          <a:xfrm>
            <a:off x="1800860" y="2456180"/>
            <a:ext cx="9514840" cy="866140"/>
          </a:xfrm>
          <a:prstGeom prst="rect">
            <a:avLst/>
          </a:prstGeom>
          <a:solidFill>
            <a:srgbClr val="FFFFFF">
              <a:lumMod val="95000"/>
              <a:alpha val="50000"/>
            </a:srgbClr>
          </a:solidFill>
          <a:ln>
            <a:noFill/>
          </a:ln>
        </p:spPr>
        <p:style>
          <a:lnRef idx="2">
            <a:srgbClr val="00B0F0">
              <a:shade val="50000"/>
            </a:srgbClr>
          </a:lnRef>
          <a:fillRef idx="1">
            <a:srgbClr val="00B0F0"/>
          </a:fillRef>
          <a:effectRef idx="0">
            <a:srgbClr val="00B0F0"/>
          </a:effectRef>
          <a:fontRef idx="minor">
            <a:srgbClr val="FFFFFF"/>
          </a:fontRef>
        </p:style>
        <p:txBody>
          <a:bodyPr rtlCol="0" anchor="ctr"/>
          <a:lstStyle/>
          <a:p>
            <a:pPr algn="ctr"/>
            <a:endParaRPr lang="zh-CN" altLang="en-US">
              <a:solidFill>
                <a:srgbClr val="000000"/>
              </a:solidFill>
            </a:endParaRPr>
          </a:p>
        </p:txBody>
      </p:sp>
      <p:sp>
        <p:nvSpPr>
          <p:cNvPr id="11" name="文本框 10"/>
          <p:cNvSpPr txBox="1"/>
          <p:nvPr>
            <p:custDataLst>
              <p:tags r:id="rId6"/>
            </p:custDataLst>
          </p:nvPr>
        </p:nvSpPr>
        <p:spPr>
          <a:xfrm>
            <a:off x="2093595" y="2507615"/>
            <a:ext cx="9069705" cy="762000"/>
          </a:xfrm>
          <a:prstGeom prst="rect">
            <a:avLst/>
          </a:prstGeom>
        </p:spPr>
        <p:txBody>
          <a:bodyPr wrap="square" lIns="90000" tIns="46800" rIns="90000" bIns="46800" anchor="ctr" anchorCtr="0">
            <a:normAutofit/>
          </a:bodyPr>
          <a:lstStyle>
            <a:defPPr>
              <a:defRPr lang="zh-CN"/>
            </a:defPPr>
            <a:lvl1pPr>
              <a:defRPr sz="1400">
                <a:solidFill>
                  <a:prstClr val="white"/>
                </a:solidFill>
              </a:defRPr>
            </a:lvl1pPr>
          </a:lstStyle>
          <a:p>
            <a:pPr lvl="0" algn="l">
              <a:lnSpc>
                <a:spcPct val="120000"/>
              </a:lnSpc>
              <a:buClrTx/>
              <a:buSzTx/>
              <a:buFontTx/>
            </a:pPr>
            <a:r>
              <a:rPr lang="zh-CN" altLang="en-US" sz="1600" spc="100">
                <a:solidFill>
                  <a:srgbClr val="000000">
                    <a:lumMod val="85000"/>
                    <a:lumOff val="15000"/>
                  </a:srgbClr>
                </a:solidFill>
                <a:uFillTx/>
                <a:latin typeface="Arial" panose="020B0604020202020204" pitchFamily="34" charset="0"/>
                <a:ea typeface="微软雅黑" panose="020B0503020204020204" charset="-122"/>
                <a:sym typeface="微软雅黑" panose="020B0503020204020204" charset="-122"/>
              </a:rPr>
              <a:t>（二）地区环境</a:t>
            </a:r>
            <a:endParaRPr lang="zh-CN" altLang="en-US" sz="1600" spc="100">
              <a:solidFill>
                <a:srgbClr val="000000">
                  <a:lumMod val="85000"/>
                  <a:lumOff val="15000"/>
                </a:srgbClr>
              </a:solidFill>
              <a:uFillTx/>
              <a:latin typeface="Arial" panose="020B0604020202020204" pitchFamily="34" charset="0"/>
              <a:ea typeface="微软雅黑" panose="020B0503020204020204" charset="-122"/>
              <a:sym typeface="微软雅黑" panose="020B0503020204020204" charset="-122"/>
            </a:endParaRPr>
          </a:p>
          <a:p>
            <a:pPr lvl="0" algn="l">
              <a:lnSpc>
                <a:spcPct val="120000"/>
              </a:lnSpc>
              <a:buClrTx/>
              <a:buSzTx/>
              <a:buFontTx/>
            </a:pPr>
            <a:r>
              <a:rPr lang="zh-CN" altLang="en-US" sz="1600" spc="100">
                <a:solidFill>
                  <a:srgbClr val="000000">
                    <a:lumMod val="85000"/>
                    <a:lumOff val="15000"/>
                  </a:srgbClr>
                </a:solidFill>
                <a:uFillTx/>
                <a:latin typeface="Arial" panose="020B0604020202020204" pitchFamily="34" charset="0"/>
                <a:ea typeface="微软雅黑" panose="020B0503020204020204" charset="-122"/>
                <a:sym typeface="微软雅黑" panose="020B0503020204020204" charset="-122"/>
              </a:rPr>
              <a:t>任何一个企业都必须设立在一定的区域内，因而企业必然会受到地区环境的影响。</a:t>
            </a:r>
            <a:endParaRPr lang="zh-CN" altLang="en-US" sz="1600" spc="100">
              <a:solidFill>
                <a:srgbClr val="000000">
                  <a:lumMod val="85000"/>
                  <a:lumOff val="15000"/>
                </a:srgbClr>
              </a:solidFill>
              <a:uFillTx/>
              <a:latin typeface="Arial" panose="020B0604020202020204" pitchFamily="34" charset="0"/>
              <a:ea typeface="微软雅黑" panose="020B0503020204020204" charset="-122"/>
              <a:sym typeface="微软雅黑" panose="020B0503020204020204" charset="-122"/>
            </a:endParaRPr>
          </a:p>
        </p:txBody>
      </p:sp>
      <p:sp>
        <p:nvSpPr>
          <p:cNvPr id="12" name="矩形 11"/>
          <p:cNvSpPr/>
          <p:nvPr>
            <p:custDataLst>
              <p:tags r:id="rId7"/>
            </p:custDataLst>
          </p:nvPr>
        </p:nvSpPr>
        <p:spPr>
          <a:xfrm>
            <a:off x="876300" y="3536315"/>
            <a:ext cx="925195" cy="866140"/>
          </a:xfrm>
          <a:prstGeom prst="rect">
            <a:avLst/>
          </a:prstGeom>
          <a:solidFill>
            <a:srgbClr val="92D050"/>
          </a:solidFill>
          <a:ln>
            <a:noFill/>
          </a:ln>
        </p:spPr>
        <p:style>
          <a:lnRef idx="2">
            <a:srgbClr val="00B0F0">
              <a:shade val="50000"/>
            </a:srgbClr>
          </a:lnRef>
          <a:fillRef idx="1">
            <a:srgbClr val="00B0F0"/>
          </a:fillRef>
          <a:effectRef idx="0">
            <a:srgbClr val="00B0F0"/>
          </a:effectRef>
          <a:fontRef idx="minor">
            <a:srgbClr val="FFFFFF"/>
          </a:fontRef>
        </p:style>
        <p:txBody>
          <a:bodyPr rtlCol="0" anchor="ctr"/>
          <a:lstStyle/>
          <a:p>
            <a:pPr algn="ctr"/>
            <a:endParaRPr lang="zh-CN" altLang="en-US">
              <a:solidFill>
                <a:srgbClr val="000000"/>
              </a:solidFill>
            </a:endParaRPr>
          </a:p>
        </p:txBody>
      </p:sp>
      <p:sp>
        <p:nvSpPr>
          <p:cNvPr id="13" name="矩形 12"/>
          <p:cNvSpPr/>
          <p:nvPr>
            <p:custDataLst>
              <p:tags r:id="rId8"/>
            </p:custDataLst>
          </p:nvPr>
        </p:nvSpPr>
        <p:spPr>
          <a:xfrm>
            <a:off x="1800860" y="3536315"/>
            <a:ext cx="9514840" cy="866140"/>
          </a:xfrm>
          <a:prstGeom prst="rect">
            <a:avLst/>
          </a:prstGeom>
          <a:solidFill>
            <a:srgbClr val="FFFFFF">
              <a:lumMod val="95000"/>
              <a:alpha val="50000"/>
            </a:srgbClr>
          </a:solidFill>
          <a:ln>
            <a:noFill/>
          </a:ln>
        </p:spPr>
        <p:style>
          <a:lnRef idx="2">
            <a:srgbClr val="00B0F0">
              <a:shade val="50000"/>
            </a:srgbClr>
          </a:lnRef>
          <a:fillRef idx="1">
            <a:srgbClr val="00B0F0"/>
          </a:fillRef>
          <a:effectRef idx="0">
            <a:srgbClr val="00B0F0"/>
          </a:effectRef>
          <a:fontRef idx="minor">
            <a:srgbClr val="FFFFFF"/>
          </a:fontRef>
        </p:style>
        <p:txBody>
          <a:bodyPr rtlCol="0" anchor="ctr"/>
          <a:lstStyle/>
          <a:p>
            <a:pPr algn="ctr"/>
            <a:endParaRPr lang="zh-CN" altLang="en-US">
              <a:solidFill>
                <a:srgbClr val="000000"/>
              </a:solidFill>
            </a:endParaRPr>
          </a:p>
        </p:txBody>
      </p:sp>
      <p:sp>
        <p:nvSpPr>
          <p:cNvPr id="14" name="文本框 13"/>
          <p:cNvSpPr txBox="1"/>
          <p:nvPr>
            <p:custDataLst>
              <p:tags r:id="rId9"/>
            </p:custDataLst>
          </p:nvPr>
        </p:nvSpPr>
        <p:spPr>
          <a:xfrm>
            <a:off x="2093595" y="3588385"/>
            <a:ext cx="9069705" cy="762000"/>
          </a:xfrm>
          <a:prstGeom prst="rect">
            <a:avLst/>
          </a:prstGeom>
        </p:spPr>
        <p:txBody>
          <a:bodyPr wrap="square" lIns="90000" tIns="46800" rIns="90000" bIns="46800" anchor="ctr" anchorCtr="0">
            <a:normAutofit/>
          </a:bodyPr>
          <a:lstStyle>
            <a:defPPr>
              <a:defRPr lang="zh-CN"/>
            </a:defPPr>
            <a:lvl1pPr>
              <a:defRPr sz="1400">
                <a:solidFill>
                  <a:prstClr val="white"/>
                </a:solidFill>
              </a:defRPr>
            </a:lvl1pPr>
          </a:lstStyle>
          <a:p>
            <a:pPr lvl="0" algn="l">
              <a:lnSpc>
                <a:spcPct val="120000"/>
              </a:lnSpc>
              <a:buClrTx/>
              <a:buSzTx/>
              <a:buFontTx/>
            </a:pPr>
            <a:r>
              <a:rPr lang="zh-CN" altLang="en-US" sz="1600" spc="100">
                <a:solidFill>
                  <a:srgbClr val="000000">
                    <a:lumMod val="85000"/>
                    <a:lumOff val="15000"/>
                  </a:srgbClr>
                </a:solidFill>
                <a:uFillTx/>
                <a:latin typeface="Arial" panose="020B0604020202020204" pitchFamily="34" charset="0"/>
                <a:ea typeface="微软雅黑" panose="020B0503020204020204" charset="-122"/>
                <a:sym typeface="微软雅黑" panose="020B0503020204020204" charset="-122"/>
              </a:rPr>
              <a:t>（三）行业环境</a:t>
            </a:r>
            <a:endParaRPr lang="zh-CN" altLang="en-US" sz="1600" spc="100">
              <a:solidFill>
                <a:srgbClr val="000000">
                  <a:lumMod val="85000"/>
                  <a:lumOff val="15000"/>
                </a:srgbClr>
              </a:solidFill>
              <a:uFillTx/>
              <a:latin typeface="Arial" panose="020B0604020202020204" pitchFamily="34" charset="0"/>
              <a:ea typeface="微软雅黑" panose="020B0503020204020204" charset="-122"/>
              <a:sym typeface="微软雅黑" panose="020B0503020204020204" charset="-122"/>
            </a:endParaRPr>
          </a:p>
          <a:p>
            <a:pPr lvl="0" algn="l">
              <a:lnSpc>
                <a:spcPct val="120000"/>
              </a:lnSpc>
              <a:buClrTx/>
              <a:buSzTx/>
              <a:buFontTx/>
            </a:pPr>
            <a:r>
              <a:rPr lang="zh-CN" altLang="en-US" sz="1600" spc="100">
                <a:solidFill>
                  <a:srgbClr val="000000">
                    <a:lumMod val="85000"/>
                    <a:lumOff val="15000"/>
                  </a:srgbClr>
                </a:solidFill>
                <a:uFillTx/>
                <a:latin typeface="Arial" panose="020B0604020202020204" pitchFamily="34" charset="0"/>
                <a:ea typeface="微软雅黑" panose="020B0503020204020204" charset="-122"/>
                <a:sym typeface="微软雅黑" panose="020B0503020204020204" charset="-122"/>
              </a:rPr>
              <a:t>能否对行业环境做出客观、准确的分析，是创业能否成功的重要因素。</a:t>
            </a:r>
            <a:endParaRPr lang="zh-CN" altLang="en-US" sz="1600" spc="100">
              <a:solidFill>
                <a:srgbClr val="000000">
                  <a:lumMod val="85000"/>
                  <a:lumOff val="15000"/>
                </a:srgbClr>
              </a:solidFill>
              <a:uFillTx/>
              <a:latin typeface="Arial" panose="020B0604020202020204" pitchFamily="34" charset="0"/>
              <a:ea typeface="微软雅黑" panose="020B0503020204020204" charset="-122"/>
              <a:sym typeface="微软雅黑" panose="020B0503020204020204" charset="-122"/>
            </a:endParaRPr>
          </a:p>
        </p:txBody>
      </p:sp>
      <p:sp>
        <p:nvSpPr>
          <p:cNvPr id="21" name="矩形 20"/>
          <p:cNvSpPr/>
          <p:nvPr>
            <p:custDataLst>
              <p:tags r:id="rId10"/>
            </p:custDataLst>
          </p:nvPr>
        </p:nvSpPr>
        <p:spPr>
          <a:xfrm>
            <a:off x="876300" y="4617085"/>
            <a:ext cx="925195" cy="866140"/>
          </a:xfrm>
          <a:prstGeom prst="rect">
            <a:avLst/>
          </a:prstGeom>
          <a:solidFill>
            <a:srgbClr val="00B0F0"/>
          </a:solidFill>
          <a:ln>
            <a:noFill/>
          </a:ln>
        </p:spPr>
        <p:style>
          <a:lnRef idx="2">
            <a:srgbClr val="00B0F0">
              <a:shade val="50000"/>
            </a:srgbClr>
          </a:lnRef>
          <a:fillRef idx="1">
            <a:srgbClr val="00B0F0"/>
          </a:fillRef>
          <a:effectRef idx="0">
            <a:srgbClr val="00B0F0"/>
          </a:effectRef>
          <a:fontRef idx="minor">
            <a:srgbClr val="FFFFFF"/>
          </a:fontRef>
        </p:style>
        <p:txBody>
          <a:bodyPr rtlCol="0" anchor="ctr"/>
          <a:lstStyle/>
          <a:p>
            <a:pPr algn="ctr"/>
            <a:endParaRPr lang="zh-CN" altLang="en-US">
              <a:solidFill>
                <a:srgbClr val="000000"/>
              </a:solidFill>
            </a:endParaRPr>
          </a:p>
        </p:txBody>
      </p:sp>
      <p:sp>
        <p:nvSpPr>
          <p:cNvPr id="22" name="矩形 21"/>
          <p:cNvSpPr/>
          <p:nvPr>
            <p:custDataLst>
              <p:tags r:id="rId11"/>
            </p:custDataLst>
          </p:nvPr>
        </p:nvSpPr>
        <p:spPr>
          <a:xfrm>
            <a:off x="1800860" y="4617085"/>
            <a:ext cx="9514840" cy="866140"/>
          </a:xfrm>
          <a:prstGeom prst="rect">
            <a:avLst/>
          </a:prstGeom>
          <a:solidFill>
            <a:srgbClr val="FFFFFF">
              <a:lumMod val="95000"/>
              <a:alpha val="50000"/>
            </a:srgbClr>
          </a:solidFill>
          <a:ln>
            <a:noFill/>
          </a:ln>
        </p:spPr>
        <p:style>
          <a:lnRef idx="2">
            <a:srgbClr val="00B0F0">
              <a:shade val="50000"/>
            </a:srgbClr>
          </a:lnRef>
          <a:fillRef idx="1">
            <a:srgbClr val="00B0F0"/>
          </a:fillRef>
          <a:effectRef idx="0">
            <a:srgbClr val="00B0F0"/>
          </a:effectRef>
          <a:fontRef idx="minor">
            <a:srgbClr val="FFFFFF"/>
          </a:fontRef>
        </p:style>
        <p:txBody>
          <a:bodyPr rtlCol="0" anchor="ctr"/>
          <a:lstStyle/>
          <a:p>
            <a:pPr algn="ctr"/>
            <a:endParaRPr lang="zh-CN" altLang="en-US">
              <a:solidFill>
                <a:srgbClr val="000000"/>
              </a:solidFill>
            </a:endParaRPr>
          </a:p>
        </p:txBody>
      </p:sp>
      <p:sp>
        <p:nvSpPr>
          <p:cNvPr id="23" name="文本框 22"/>
          <p:cNvSpPr txBox="1"/>
          <p:nvPr>
            <p:custDataLst>
              <p:tags r:id="rId12"/>
            </p:custDataLst>
          </p:nvPr>
        </p:nvSpPr>
        <p:spPr>
          <a:xfrm>
            <a:off x="2093595" y="4669155"/>
            <a:ext cx="9069705" cy="762000"/>
          </a:xfrm>
          <a:prstGeom prst="rect">
            <a:avLst/>
          </a:prstGeom>
        </p:spPr>
        <p:txBody>
          <a:bodyPr wrap="square" lIns="90000" tIns="46800" rIns="90000" bIns="46800" anchor="ctr" anchorCtr="0">
            <a:normAutofit/>
          </a:bodyPr>
          <a:lstStyle>
            <a:defPPr>
              <a:defRPr lang="zh-CN"/>
            </a:defPPr>
            <a:lvl1pPr>
              <a:defRPr sz="1400">
                <a:solidFill>
                  <a:prstClr val="white"/>
                </a:solidFill>
              </a:defRPr>
            </a:lvl1pPr>
          </a:lstStyle>
          <a:p>
            <a:pPr lvl="0" algn="l">
              <a:lnSpc>
                <a:spcPct val="120000"/>
              </a:lnSpc>
              <a:buClrTx/>
              <a:buSzTx/>
              <a:buFontTx/>
            </a:pPr>
            <a:r>
              <a:rPr lang="zh-CN" altLang="en-US" sz="1600" spc="100">
                <a:solidFill>
                  <a:srgbClr val="000000">
                    <a:lumMod val="85000"/>
                    <a:lumOff val="15000"/>
                  </a:srgbClr>
                </a:solidFill>
                <a:uFillTx/>
                <a:latin typeface="Arial" panose="020B0604020202020204" pitchFamily="34" charset="0"/>
                <a:ea typeface="微软雅黑" panose="020B0503020204020204" charset="-122"/>
                <a:sym typeface="微软雅黑" panose="020B0503020204020204" charset="-122"/>
              </a:rPr>
              <a:t>（四）人际关系环境</a:t>
            </a:r>
            <a:endParaRPr lang="zh-CN" altLang="en-US" sz="1600" spc="100">
              <a:solidFill>
                <a:srgbClr val="000000">
                  <a:lumMod val="85000"/>
                  <a:lumOff val="15000"/>
                </a:srgbClr>
              </a:solidFill>
              <a:uFillTx/>
              <a:latin typeface="Arial" panose="020B0604020202020204" pitchFamily="34" charset="0"/>
              <a:ea typeface="微软雅黑" panose="020B0503020204020204" charset="-122"/>
              <a:sym typeface="微软雅黑" panose="020B0503020204020204" charset="-122"/>
            </a:endParaRPr>
          </a:p>
          <a:p>
            <a:pPr lvl="0" algn="l">
              <a:lnSpc>
                <a:spcPct val="120000"/>
              </a:lnSpc>
              <a:buClrTx/>
              <a:buSzTx/>
              <a:buFontTx/>
            </a:pPr>
            <a:r>
              <a:rPr lang="zh-CN" altLang="en-US" sz="1600" spc="100">
                <a:solidFill>
                  <a:srgbClr val="000000">
                    <a:lumMod val="85000"/>
                    <a:lumOff val="15000"/>
                  </a:srgbClr>
                </a:solidFill>
                <a:uFillTx/>
                <a:latin typeface="Arial" panose="020B0604020202020204" pitchFamily="34" charset="0"/>
                <a:ea typeface="微软雅黑" panose="020B0503020204020204" charset="-122"/>
                <a:sym typeface="微软雅黑" panose="020B0503020204020204" charset="-122"/>
              </a:rPr>
              <a:t>大学生应该不断提高自己的交际能力，努力拓展自己的人际网络，创建良好的人际关系环境。</a:t>
            </a:r>
            <a:endParaRPr lang="zh-CN" altLang="en-US" sz="1600" spc="100">
              <a:solidFill>
                <a:srgbClr val="000000">
                  <a:lumMod val="85000"/>
                  <a:lumOff val="15000"/>
                </a:srgbClr>
              </a:solidFill>
              <a:uFillTx/>
              <a:latin typeface="Arial" panose="020B0604020202020204" pitchFamily="34" charset="0"/>
              <a:ea typeface="微软雅黑" panose="020B0503020204020204" charset="-122"/>
              <a:sym typeface="微软雅黑" panose="020B0503020204020204" charset="-122"/>
            </a:endParaRPr>
          </a:p>
        </p:txBody>
      </p:sp>
      <p:sp>
        <p:nvSpPr>
          <p:cNvPr id="24" name="文本框 23"/>
          <p:cNvSpPr txBox="1"/>
          <p:nvPr>
            <p:custDataLst>
              <p:tags r:id="rId13"/>
            </p:custDataLst>
          </p:nvPr>
        </p:nvSpPr>
        <p:spPr>
          <a:xfrm>
            <a:off x="1106170" y="3646805"/>
            <a:ext cx="464820" cy="645160"/>
          </a:xfrm>
          <a:prstGeom prst="rect">
            <a:avLst/>
          </a:prstGeom>
          <a:noFill/>
        </p:spPr>
        <p:txBody>
          <a:bodyPr wrap="none" rtlCol="0">
            <a:normAutofit/>
          </a:bodyPr>
          <a:lstStyle/>
          <a:p>
            <a:r>
              <a:rPr lang="en-US" altLang="zh-CN" sz="3600" b="1">
                <a:solidFill>
                  <a:srgbClr val="FFFFFF"/>
                </a:solidFill>
                <a:latin typeface="微软雅黑" panose="020B0503020204020204" charset="-122"/>
                <a:ea typeface="微软雅黑" panose="020B0503020204020204" charset="-122"/>
              </a:rPr>
              <a:t>3</a:t>
            </a:r>
            <a:endParaRPr lang="en-US" altLang="zh-CN" sz="3600" b="1">
              <a:solidFill>
                <a:srgbClr val="FFFFFF"/>
              </a:solidFill>
              <a:latin typeface="微软雅黑" panose="020B0503020204020204" charset="-122"/>
              <a:ea typeface="微软雅黑" panose="020B0503020204020204" charset="-122"/>
            </a:endParaRPr>
          </a:p>
        </p:txBody>
      </p:sp>
      <p:sp>
        <p:nvSpPr>
          <p:cNvPr id="25" name="文本框 24"/>
          <p:cNvSpPr txBox="1"/>
          <p:nvPr>
            <p:custDataLst>
              <p:tags r:id="rId14"/>
            </p:custDataLst>
          </p:nvPr>
        </p:nvSpPr>
        <p:spPr>
          <a:xfrm>
            <a:off x="1106170" y="2566035"/>
            <a:ext cx="464820" cy="645160"/>
          </a:xfrm>
          <a:prstGeom prst="rect">
            <a:avLst/>
          </a:prstGeom>
          <a:noFill/>
        </p:spPr>
        <p:txBody>
          <a:bodyPr wrap="none" rtlCol="0">
            <a:normAutofit/>
          </a:bodyPr>
          <a:lstStyle/>
          <a:p>
            <a:r>
              <a:rPr lang="en-US" altLang="zh-CN" sz="3600" b="1">
                <a:solidFill>
                  <a:srgbClr val="FFFFFF"/>
                </a:solidFill>
                <a:latin typeface="微软雅黑" panose="020B0503020204020204" charset="-122"/>
                <a:ea typeface="微软雅黑" panose="020B0503020204020204" charset="-122"/>
              </a:rPr>
              <a:t>2</a:t>
            </a:r>
            <a:endParaRPr lang="en-US" altLang="zh-CN" sz="3600" b="1">
              <a:solidFill>
                <a:srgbClr val="FFFFFF"/>
              </a:solidFill>
              <a:latin typeface="微软雅黑" panose="020B0503020204020204" charset="-122"/>
              <a:ea typeface="微软雅黑" panose="020B0503020204020204" charset="-122"/>
            </a:endParaRPr>
          </a:p>
        </p:txBody>
      </p:sp>
      <p:sp>
        <p:nvSpPr>
          <p:cNvPr id="26" name="文本框 25"/>
          <p:cNvSpPr txBox="1"/>
          <p:nvPr>
            <p:custDataLst>
              <p:tags r:id="rId15"/>
            </p:custDataLst>
          </p:nvPr>
        </p:nvSpPr>
        <p:spPr>
          <a:xfrm>
            <a:off x="1106170" y="1485900"/>
            <a:ext cx="464820" cy="645160"/>
          </a:xfrm>
          <a:prstGeom prst="rect">
            <a:avLst/>
          </a:prstGeom>
          <a:noFill/>
        </p:spPr>
        <p:txBody>
          <a:bodyPr wrap="none" rtlCol="0">
            <a:normAutofit/>
          </a:bodyPr>
          <a:lstStyle/>
          <a:p>
            <a:r>
              <a:rPr lang="en-US" altLang="zh-CN" sz="3600" b="1">
                <a:solidFill>
                  <a:srgbClr val="FFFFFF"/>
                </a:solidFill>
                <a:latin typeface="微软雅黑" panose="020B0503020204020204" charset="-122"/>
                <a:ea typeface="微软雅黑" panose="020B0503020204020204" charset="-122"/>
              </a:rPr>
              <a:t>1</a:t>
            </a:r>
            <a:endParaRPr lang="en-US" altLang="zh-CN" sz="3600" b="1">
              <a:solidFill>
                <a:srgbClr val="FFFFFF"/>
              </a:solidFill>
              <a:latin typeface="微软雅黑" panose="020B0503020204020204" charset="-122"/>
              <a:ea typeface="微软雅黑" panose="020B0503020204020204" charset="-122"/>
            </a:endParaRPr>
          </a:p>
        </p:txBody>
      </p:sp>
      <p:sp>
        <p:nvSpPr>
          <p:cNvPr id="27" name="文本框 26"/>
          <p:cNvSpPr txBox="1"/>
          <p:nvPr>
            <p:custDataLst>
              <p:tags r:id="rId16"/>
            </p:custDataLst>
          </p:nvPr>
        </p:nvSpPr>
        <p:spPr>
          <a:xfrm>
            <a:off x="1106805" y="4727575"/>
            <a:ext cx="464820" cy="645160"/>
          </a:xfrm>
          <a:prstGeom prst="rect">
            <a:avLst/>
          </a:prstGeom>
          <a:noFill/>
        </p:spPr>
        <p:txBody>
          <a:bodyPr wrap="none" rtlCol="0">
            <a:normAutofit/>
          </a:bodyPr>
          <a:lstStyle/>
          <a:p>
            <a:r>
              <a:rPr lang="en-US" altLang="zh-CN" sz="3600" b="1">
                <a:solidFill>
                  <a:srgbClr val="FFFFFF"/>
                </a:solidFill>
                <a:latin typeface="微软雅黑" panose="020B0503020204020204" charset="-122"/>
                <a:ea typeface="微软雅黑" panose="020B0503020204020204" charset="-122"/>
              </a:rPr>
              <a:t>4</a:t>
            </a:r>
            <a:endParaRPr lang="en-US" altLang="zh-CN" sz="3600" b="1">
              <a:solidFill>
                <a:srgbClr val="FFFFFF"/>
              </a:solidFill>
              <a:latin typeface="微软雅黑" panose="020B0503020204020204" charset="-122"/>
              <a:ea typeface="微软雅黑" panose="020B0503020204020204"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7244915" y="3694738"/>
            <a:ext cx="4445218" cy="0"/>
          </a:xfrm>
          <a:prstGeom prst="line">
            <a:avLst/>
          </a:prstGeom>
          <a:ln>
            <a:solidFill>
              <a:srgbClr val="006699"/>
            </a:solidFill>
          </a:ln>
        </p:spPr>
        <p:style>
          <a:lnRef idx="1">
            <a:schemeClr val="accent1"/>
          </a:lnRef>
          <a:fillRef idx="0">
            <a:schemeClr val="accent1"/>
          </a:fillRef>
          <a:effectRef idx="0">
            <a:schemeClr val="accent1"/>
          </a:effectRef>
          <a:fontRef idx="minor">
            <a:schemeClr val="tx1"/>
          </a:fontRef>
        </p:style>
      </p:cxnSp>
      <p:sp>
        <p:nvSpPr>
          <p:cNvPr id="5" name="文本框 7"/>
          <p:cNvSpPr txBox="1"/>
          <p:nvPr/>
        </p:nvSpPr>
        <p:spPr>
          <a:xfrm>
            <a:off x="7815217" y="3109963"/>
            <a:ext cx="1803251" cy="584775"/>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3200" dirty="0">
                <a:solidFill>
                  <a:srgbClr val="006699"/>
                </a:solidFill>
                <a:cs typeface="+mn-ea"/>
                <a:sym typeface="+mn-lt"/>
              </a:rPr>
              <a:t>PART 02</a:t>
            </a:r>
            <a:endParaRPr lang="zh-CN" altLang="en-US" sz="3200" dirty="0">
              <a:solidFill>
                <a:srgbClr val="006699"/>
              </a:solidFill>
              <a:cs typeface="+mn-ea"/>
              <a:sym typeface="+mn-lt"/>
            </a:endParaRPr>
          </a:p>
        </p:txBody>
      </p:sp>
      <p:sp>
        <p:nvSpPr>
          <p:cNvPr id="6" name="文本框 11"/>
          <p:cNvSpPr txBox="1"/>
          <p:nvPr/>
        </p:nvSpPr>
        <p:spPr>
          <a:xfrm>
            <a:off x="9851571" y="3113313"/>
            <a:ext cx="2140169" cy="5835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3200" dirty="0">
                <a:solidFill>
                  <a:srgbClr val="006699"/>
                </a:solidFill>
                <a:cs typeface="+mn-ea"/>
                <a:sym typeface="+mn-lt"/>
              </a:rPr>
              <a:t>创业项目</a:t>
            </a:r>
            <a:endParaRPr lang="zh-CN" altLang="en-US" sz="3200" dirty="0">
              <a:solidFill>
                <a:srgbClr val="006699"/>
              </a:solidFill>
              <a:cs typeface="+mn-ea"/>
              <a:sym typeface="+mn-lt"/>
            </a:endParaRPr>
          </a:p>
        </p:txBody>
      </p:sp>
      <p:sp>
        <p:nvSpPr>
          <p:cNvPr id="7" name="平行四边形 6"/>
          <p:cNvSpPr/>
          <p:nvPr/>
        </p:nvSpPr>
        <p:spPr>
          <a:xfrm>
            <a:off x="6470433" y="3164688"/>
            <a:ext cx="1216152" cy="533400"/>
          </a:xfrm>
          <a:prstGeom prst="parallelogram">
            <a:avLst/>
          </a:prstGeom>
          <a:solidFill>
            <a:srgbClr val="006699"/>
          </a:solidFill>
          <a:ln>
            <a:solidFill>
              <a:srgbClr val="006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pic>
        <p:nvPicPr>
          <p:cNvPr id="9" name="图片 8"/>
          <p:cNvPicPr>
            <a:picLocks noChangeAspect="1"/>
          </p:cNvPicPr>
          <p:nvPr/>
        </p:nvPicPr>
        <p:blipFill>
          <a:blip r:embed="rId1"/>
          <a:stretch>
            <a:fillRect/>
          </a:stretch>
        </p:blipFill>
        <p:spPr>
          <a:xfrm>
            <a:off x="0" y="1603147"/>
            <a:ext cx="6096528" cy="3627434"/>
          </a:xfrm>
          <a:prstGeom prst="parallelogram">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a:spLocks noChangeArrowheads="1"/>
          </p:cNvSpPr>
          <p:nvPr/>
        </p:nvSpPr>
        <p:spPr bwMode="auto">
          <a:xfrm>
            <a:off x="1162986" y="415924"/>
            <a:ext cx="4400226" cy="50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1">
              <a:defRPr/>
            </a:pPr>
            <a:r>
              <a:rPr sz="2665" dirty="0">
                <a:solidFill>
                  <a:schemeClr val="tx2">
                    <a:lumMod val="75000"/>
                  </a:schemeClr>
                </a:solidFill>
                <a:cs typeface="+mn-ea"/>
                <a:sym typeface="+mn-lt"/>
              </a:rPr>
              <a:t>一、创业项目类型</a:t>
            </a:r>
            <a:endParaRPr lang="zh-CN" altLang="en-US" sz="2665" dirty="0">
              <a:solidFill>
                <a:schemeClr val="tx2">
                  <a:lumMod val="75000"/>
                </a:schemeClr>
              </a:solidFill>
              <a:cs typeface="+mn-ea"/>
              <a:sym typeface="+mn-lt"/>
            </a:endParaRPr>
          </a:p>
        </p:txBody>
      </p:sp>
      <p:grpSp>
        <p:nvGrpSpPr>
          <p:cNvPr id="5" name="组合 4"/>
          <p:cNvGrpSpPr/>
          <p:nvPr/>
        </p:nvGrpSpPr>
        <p:grpSpPr>
          <a:xfrm>
            <a:off x="446185" y="415924"/>
            <a:ext cx="644977" cy="502766"/>
            <a:chOff x="8418286" y="1219200"/>
            <a:chExt cx="1368552" cy="1066800"/>
          </a:xfrm>
        </p:grpSpPr>
        <p:sp>
          <p:nvSpPr>
            <p:cNvPr id="3" name="平行四边形 2"/>
            <p:cNvSpPr/>
            <p:nvPr/>
          </p:nvSpPr>
          <p:spPr>
            <a:xfrm>
              <a:off x="8418286" y="1219200"/>
              <a:ext cx="1216152" cy="914400"/>
            </a:xfrm>
            <a:prstGeom prst="parallelogram">
              <a:avLst/>
            </a:prstGeom>
            <a:solidFill>
              <a:schemeClr val="tx2"/>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平行四边形 3"/>
            <p:cNvSpPr/>
            <p:nvPr/>
          </p:nvSpPr>
          <p:spPr>
            <a:xfrm>
              <a:off x="8570686" y="1371600"/>
              <a:ext cx="1216152" cy="914400"/>
            </a:xfrm>
            <a:prstGeom prst="parallelogram">
              <a:avLst/>
            </a:prstGeom>
            <a:solidFill>
              <a:srgbClr val="006699"/>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pic>
        <p:nvPicPr>
          <p:cNvPr id="6" name="Picture 6"/>
          <p:cNvPicPr>
            <a:picLocks noChangeAspect="1"/>
          </p:cNvPicPr>
          <p:nvPr/>
        </p:nvPicPr>
        <p:blipFill rotWithShape="1">
          <a:blip r:embed="rId1" cstate="email"/>
          <a:srcRect/>
          <a:stretch>
            <a:fillRect/>
          </a:stretch>
        </p:blipFill>
        <p:spPr>
          <a:xfrm>
            <a:off x="3934072" y="2438853"/>
            <a:ext cx="3913645" cy="2364515"/>
          </a:xfrm>
          <a:prstGeom prst="rect">
            <a:avLst/>
          </a:prstGeom>
        </p:spPr>
      </p:pic>
      <p:sp>
        <p:nvSpPr>
          <p:cNvPr id="10" name="椭圆 9"/>
          <p:cNvSpPr/>
          <p:nvPr/>
        </p:nvSpPr>
        <p:spPr>
          <a:xfrm>
            <a:off x="467480" y="2285210"/>
            <a:ext cx="417820" cy="417820"/>
          </a:xfrm>
          <a:prstGeom prst="ellipse">
            <a:avLst/>
          </a:prstGeom>
          <a:solidFill>
            <a:srgbClr val="0066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chemeClr val="tx1">
                  <a:lumMod val="65000"/>
                  <a:lumOff val="35000"/>
                </a:schemeClr>
              </a:solidFill>
              <a:cs typeface="+mn-ea"/>
              <a:sym typeface="+mn-lt"/>
            </a:endParaRPr>
          </a:p>
        </p:txBody>
      </p:sp>
      <p:grpSp>
        <p:nvGrpSpPr>
          <p:cNvPr id="11" name="组合 10"/>
          <p:cNvGrpSpPr/>
          <p:nvPr/>
        </p:nvGrpSpPr>
        <p:grpSpPr>
          <a:xfrm>
            <a:off x="532471" y="2361841"/>
            <a:ext cx="268739" cy="267136"/>
            <a:chOff x="2524919" y="875506"/>
            <a:chExt cx="531813" cy="528638"/>
          </a:xfrm>
          <a:solidFill>
            <a:schemeClr val="bg1"/>
          </a:solidFill>
        </p:grpSpPr>
        <p:sp>
          <p:nvSpPr>
            <p:cNvPr id="12" name="Freeform 155"/>
            <p:cNvSpPr/>
            <p:nvPr/>
          </p:nvSpPr>
          <p:spPr bwMode="auto">
            <a:xfrm>
              <a:off x="2604294" y="1027906"/>
              <a:ext cx="201613" cy="144463"/>
            </a:xfrm>
            <a:custGeom>
              <a:avLst/>
              <a:gdLst>
                <a:gd name="T0" fmla="*/ 38 w 74"/>
                <a:gd name="T1" fmla="*/ 53 h 53"/>
                <a:gd name="T2" fmla="*/ 38 w 74"/>
                <a:gd name="T3" fmla="*/ 53 h 53"/>
                <a:gd name="T4" fmla="*/ 6 w 74"/>
                <a:gd name="T5" fmla="*/ 50 h 53"/>
                <a:gd name="T6" fmla="*/ 1 w 74"/>
                <a:gd name="T7" fmla="*/ 45 h 53"/>
                <a:gd name="T8" fmla="*/ 3 w 74"/>
                <a:gd name="T9" fmla="*/ 39 h 53"/>
                <a:gd name="T10" fmla="*/ 46 w 74"/>
                <a:gd name="T11" fmla="*/ 2 h 53"/>
                <a:gd name="T12" fmla="*/ 51 w 74"/>
                <a:gd name="T13" fmla="*/ 0 h 53"/>
                <a:gd name="T14" fmla="*/ 69 w 74"/>
                <a:gd name="T15" fmla="*/ 3 h 53"/>
                <a:gd name="T16" fmla="*/ 74 w 74"/>
                <a:gd name="T17" fmla="*/ 10 h 53"/>
                <a:gd name="T18" fmla="*/ 67 w 74"/>
                <a:gd name="T19" fmla="*/ 15 h 53"/>
                <a:gd name="T20" fmla="*/ 52 w 74"/>
                <a:gd name="T21" fmla="*/ 12 h 53"/>
                <a:gd name="T22" fmla="*/ 21 w 74"/>
                <a:gd name="T23" fmla="*/ 39 h 53"/>
                <a:gd name="T24" fmla="*/ 39 w 74"/>
                <a:gd name="T25" fmla="*/ 41 h 53"/>
                <a:gd name="T26" fmla="*/ 44 w 74"/>
                <a:gd name="T27" fmla="*/ 48 h 53"/>
                <a:gd name="T28" fmla="*/ 38 w 74"/>
                <a:gd name="T29" fmla="*/ 53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4" h="53">
                  <a:moveTo>
                    <a:pt x="38" y="53"/>
                  </a:moveTo>
                  <a:cubicBezTo>
                    <a:pt x="38" y="53"/>
                    <a:pt x="38" y="53"/>
                    <a:pt x="38" y="53"/>
                  </a:cubicBezTo>
                  <a:cubicBezTo>
                    <a:pt x="6" y="50"/>
                    <a:pt x="6" y="50"/>
                    <a:pt x="6" y="50"/>
                  </a:cubicBezTo>
                  <a:cubicBezTo>
                    <a:pt x="4" y="49"/>
                    <a:pt x="2" y="48"/>
                    <a:pt x="1" y="45"/>
                  </a:cubicBezTo>
                  <a:cubicBezTo>
                    <a:pt x="0" y="43"/>
                    <a:pt x="1" y="41"/>
                    <a:pt x="3" y="39"/>
                  </a:cubicBezTo>
                  <a:cubicBezTo>
                    <a:pt x="46" y="2"/>
                    <a:pt x="46" y="2"/>
                    <a:pt x="46" y="2"/>
                  </a:cubicBezTo>
                  <a:cubicBezTo>
                    <a:pt x="48" y="0"/>
                    <a:pt x="49" y="0"/>
                    <a:pt x="51" y="0"/>
                  </a:cubicBezTo>
                  <a:cubicBezTo>
                    <a:pt x="69" y="3"/>
                    <a:pt x="69" y="3"/>
                    <a:pt x="69" y="3"/>
                  </a:cubicBezTo>
                  <a:cubicBezTo>
                    <a:pt x="72" y="3"/>
                    <a:pt x="74" y="6"/>
                    <a:pt x="74" y="10"/>
                  </a:cubicBezTo>
                  <a:cubicBezTo>
                    <a:pt x="73" y="13"/>
                    <a:pt x="70" y="15"/>
                    <a:pt x="67" y="15"/>
                  </a:cubicBezTo>
                  <a:cubicBezTo>
                    <a:pt x="52" y="12"/>
                    <a:pt x="52" y="12"/>
                    <a:pt x="52" y="12"/>
                  </a:cubicBezTo>
                  <a:cubicBezTo>
                    <a:pt x="21" y="39"/>
                    <a:pt x="21" y="39"/>
                    <a:pt x="21" y="39"/>
                  </a:cubicBezTo>
                  <a:cubicBezTo>
                    <a:pt x="39" y="41"/>
                    <a:pt x="39" y="41"/>
                    <a:pt x="39" y="41"/>
                  </a:cubicBezTo>
                  <a:cubicBezTo>
                    <a:pt x="42" y="42"/>
                    <a:pt x="45" y="45"/>
                    <a:pt x="44" y="48"/>
                  </a:cubicBezTo>
                  <a:cubicBezTo>
                    <a:pt x="44" y="51"/>
                    <a:pt x="41" y="53"/>
                    <a:pt x="38" y="5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cs typeface="+mn-ea"/>
                <a:sym typeface="+mn-lt"/>
              </a:endParaRPr>
            </a:p>
          </p:txBody>
        </p:sp>
        <p:sp>
          <p:nvSpPr>
            <p:cNvPr id="13" name="Freeform 156"/>
            <p:cNvSpPr/>
            <p:nvPr/>
          </p:nvSpPr>
          <p:spPr bwMode="auto">
            <a:xfrm>
              <a:off x="2772569" y="1137444"/>
              <a:ext cx="144463" cy="188913"/>
            </a:xfrm>
            <a:custGeom>
              <a:avLst/>
              <a:gdLst>
                <a:gd name="T0" fmla="*/ 7 w 53"/>
                <a:gd name="T1" fmla="*/ 69 h 69"/>
                <a:gd name="T2" fmla="*/ 4 w 53"/>
                <a:gd name="T3" fmla="*/ 68 h 69"/>
                <a:gd name="T4" fmla="*/ 1 w 53"/>
                <a:gd name="T5" fmla="*/ 63 h 69"/>
                <a:gd name="T6" fmla="*/ 0 w 53"/>
                <a:gd name="T7" fmla="*/ 32 h 69"/>
                <a:gd name="T8" fmla="*/ 5 w 53"/>
                <a:gd name="T9" fmla="*/ 26 h 69"/>
                <a:gd name="T10" fmla="*/ 12 w 53"/>
                <a:gd name="T11" fmla="*/ 31 h 69"/>
                <a:gd name="T12" fmla="*/ 12 w 53"/>
                <a:gd name="T13" fmla="*/ 49 h 69"/>
                <a:gd name="T14" fmla="*/ 41 w 53"/>
                <a:gd name="T15" fmla="*/ 21 h 69"/>
                <a:gd name="T16" fmla="*/ 39 w 53"/>
                <a:gd name="T17" fmla="*/ 6 h 69"/>
                <a:gd name="T18" fmla="*/ 45 w 53"/>
                <a:gd name="T19" fmla="*/ 0 h 69"/>
                <a:gd name="T20" fmla="*/ 51 w 53"/>
                <a:gd name="T21" fmla="*/ 5 h 69"/>
                <a:gd name="T22" fmla="*/ 53 w 53"/>
                <a:gd name="T23" fmla="*/ 23 h 69"/>
                <a:gd name="T24" fmla="*/ 51 w 53"/>
                <a:gd name="T25" fmla="*/ 27 h 69"/>
                <a:gd name="T26" fmla="*/ 11 w 53"/>
                <a:gd name="T27" fmla="*/ 67 h 69"/>
                <a:gd name="T28" fmla="*/ 7 w 53"/>
                <a:gd name="T29" fmla="*/ 6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69">
                  <a:moveTo>
                    <a:pt x="7" y="69"/>
                  </a:moveTo>
                  <a:cubicBezTo>
                    <a:pt x="6" y="69"/>
                    <a:pt x="5" y="68"/>
                    <a:pt x="4" y="68"/>
                  </a:cubicBezTo>
                  <a:cubicBezTo>
                    <a:pt x="2" y="67"/>
                    <a:pt x="1" y="65"/>
                    <a:pt x="1" y="63"/>
                  </a:cubicBezTo>
                  <a:cubicBezTo>
                    <a:pt x="0" y="32"/>
                    <a:pt x="0" y="32"/>
                    <a:pt x="0" y="32"/>
                  </a:cubicBezTo>
                  <a:cubicBezTo>
                    <a:pt x="0" y="29"/>
                    <a:pt x="2" y="26"/>
                    <a:pt x="5" y="26"/>
                  </a:cubicBezTo>
                  <a:cubicBezTo>
                    <a:pt x="9" y="25"/>
                    <a:pt x="11" y="28"/>
                    <a:pt x="12" y="31"/>
                  </a:cubicBezTo>
                  <a:cubicBezTo>
                    <a:pt x="12" y="49"/>
                    <a:pt x="12" y="49"/>
                    <a:pt x="12" y="49"/>
                  </a:cubicBezTo>
                  <a:cubicBezTo>
                    <a:pt x="41" y="21"/>
                    <a:pt x="41" y="21"/>
                    <a:pt x="41" y="21"/>
                  </a:cubicBezTo>
                  <a:cubicBezTo>
                    <a:pt x="39" y="6"/>
                    <a:pt x="39" y="6"/>
                    <a:pt x="39" y="6"/>
                  </a:cubicBezTo>
                  <a:cubicBezTo>
                    <a:pt x="39" y="3"/>
                    <a:pt x="42" y="0"/>
                    <a:pt x="45" y="0"/>
                  </a:cubicBezTo>
                  <a:cubicBezTo>
                    <a:pt x="48" y="0"/>
                    <a:pt x="51" y="2"/>
                    <a:pt x="51" y="5"/>
                  </a:cubicBezTo>
                  <a:cubicBezTo>
                    <a:pt x="53" y="23"/>
                    <a:pt x="53" y="23"/>
                    <a:pt x="53" y="23"/>
                  </a:cubicBezTo>
                  <a:cubicBezTo>
                    <a:pt x="53" y="24"/>
                    <a:pt x="52" y="26"/>
                    <a:pt x="51" y="27"/>
                  </a:cubicBezTo>
                  <a:cubicBezTo>
                    <a:pt x="11" y="67"/>
                    <a:pt x="11" y="67"/>
                    <a:pt x="11" y="67"/>
                  </a:cubicBezTo>
                  <a:cubicBezTo>
                    <a:pt x="10" y="68"/>
                    <a:pt x="8" y="69"/>
                    <a:pt x="7" y="6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cs typeface="+mn-ea"/>
                <a:sym typeface="+mn-lt"/>
              </a:endParaRPr>
            </a:p>
          </p:txBody>
        </p:sp>
        <p:sp>
          <p:nvSpPr>
            <p:cNvPr id="14" name="Freeform 157"/>
            <p:cNvSpPr>
              <a:spLocks noEditPoints="1"/>
            </p:cNvSpPr>
            <p:nvPr/>
          </p:nvSpPr>
          <p:spPr bwMode="auto">
            <a:xfrm>
              <a:off x="2696369" y="875506"/>
              <a:ext cx="360363" cy="363538"/>
            </a:xfrm>
            <a:custGeom>
              <a:avLst/>
              <a:gdLst>
                <a:gd name="T0" fmla="*/ 130 w 132"/>
                <a:gd name="T1" fmla="*/ 1 h 133"/>
                <a:gd name="T2" fmla="*/ 127 w 132"/>
                <a:gd name="T3" fmla="*/ 0 h 133"/>
                <a:gd name="T4" fmla="*/ 1 w 132"/>
                <a:gd name="T5" fmla="*/ 102 h 133"/>
                <a:gd name="T6" fmla="*/ 1 w 132"/>
                <a:gd name="T7" fmla="*/ 107 h 133"/>
                <a:gd name="T8" fmla="*/ 27 w 132"/>
                <a:gd name="T9" fmla="*/ 131 h 133"/>
                <a:gd name="T10" fmla="*/ 30 w 132"/>
                <a:gd name="T11" fmla="*/ 133 h 133"/>
                <a:gd name="T12" fmla="*/ 31 w 132"/>
                <a:gd name="T13" fmla="*/ 132 h 133"/>
                <a:gd name="T14" fmla="*/ 131 w 132"/>
                <a:gd name="T15" fmla="*/ 5 h 133"/>
                <a:gd name="T16" fmla="*/ 130 w 132"/>
                <a:gd name="T17" fmla="*/ 1 h 133"/>
                <a:gd name="T18" fmla="*/ 81 w 132"/>
                <a:gd name="T19" fmla="*/ 51 h 133"/>
                <a:gd name="T20" fmla="*/ 42 w 132"/>
                <a:gd name="T21" fmla="*/ 93 h 133"/>
                <a:gd name="T22" fmla="*/ 39 w 132"/>
                <a:gd name="T23" fmla="*/ 94 h 133"/>
                <a:gd name="T24" fmla="*/ 37 w 132"/>
                <a:gd name="T25" fmla="*/ 93 h 133"/>
                <a:gd name="T26" fmla="*/ 36 w 132"/>
                <a:gd name="T27" fmla="*/ 87 h 133"/>
                <a:gd name="T28" fmla="*/ 75 w 132"/>
                <a:gd name="T29" fmla="*/ 45 h 133"/>
                <a:gd name="T30" fmla="*/ 81 w 132"/>
                <a:gd name="T31" fmla="*/ 45 h 133"/>
                <a:gd name="T32" fmla="*/ 81 w 132"/>
                <a:gd name="T33" fmla="*/ 51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2" h="133">
                  <a:moveTo>
                    <a:pt x="130" y="1"/>
                  </a:moveTo>
                  <a:cubicBezTo>
                    <a:pt x="129" y="0"/>
                    <a:pt x="128" y="0"/>
                    <a:pt x="127" y="0"/>
                  </a:cubicBezTo>
                  <a:cubicBezTo>
                    <a:pt x="56" y="11"/>
                    <a:pt x="3" y="98"/>
                    <a:pt x="1" y="102"/>
                  </a:cubicBezTo>
                  <a:cubicBezTo>
                    <a:pt x="0" y="104"/>
                    <a:pt x="0" y="106"/>
                    <a:pt x="1" y="107"/>
                  </a:cubicBezTo>
                  <a:cubicBezTo>
                    <a:pt x="27" y="131"/>
                    <a:pt x="27" y="131"/>
                    <a:pt x="27" y="131"/>
                  </a:cubicBezTo>
                  <a:cubicBezTo>
                    <a:pt x="28" y="132"/>
                    <a:pt x="29" y="133"/>
                    <a:pt x="30" y="133"/>
                  </a:cubicBezTo>
                  <a:cubicBezTo>
                    <a:pt x="30" y="133"/>
                    <a:pt x="31" y="132"/>
                    <a:pt x="31" y="132"/>
                  </a:cubicBezTo>
                  <a:cubicBezTo>
                    <a:pt x="112" y="93"/>
                    <a:pt x="131" y="6"/>
                    <a:pt x="131" y="5"/>
                  </a:cubicBezTo>
                  <a:cubicBezTo>
                    <a:pt x="132" y="4"/>
                    <a:pt x="131" y="2"/>
                    <a:pt x="130" y="1"/>
                  </a:cubicBezTo>
                  <a:close/>
                  <a:moveTo>
                    <a:pt x="81" y="51"/>
                  </a:moveTo>
                  <a:cubicBezTo>
                    <a:pt x="42" y="93"/>
                    <a:pt x="42" y="93"/>
                    <a:pt x="42" y="93"/>
                  </a:cubicBezTo>
                  <a:cubicBezTo>
                    <a:pt x="42" y="94"/>
                    <a:pt x="40" y="94"/>
                    <a:pt x="39" y="94"/>
                  </a:cubicBezTo>
                  <a:cubicBezTo>
                    <a:pt x="38" y="94"/>
                    <a:pt x="37" y="94"/>
                    <a:pt x="37" y="93"/>
                  </a:cubicBezTo>
                  <a:cubicBezTo>
                    <a:pt x="35" y="92"/>
                    <a:pt x="35" y="89"/>
                    <a:pt x="36" y="87"/>
                  </a:cubicBezTo>
                  <a:cubicBezTo>
                    <a:pt x="75" y="45"/>
                    <a:pt x="75" y="45"/>
                    <a:pt x="75" y="45"/>
                  </a:cubicBezTo>
                  <a:cubicBezTo>
                    <a:pt x="77" y="44"/>
                    <a:pt x="79" y="44"/>
                    <a:pt x="81" y="45"/>
                  </a:cubicBezTo>
                  <a:cubicBezTo>
                    <a:pt x="83" y="47"/>
                    <a:pt x="83" y="49"/>
                    <a:pt x="81" y="5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cs typeface="+mn-ea"/>
                <a:sym typeface="+mn-lt"/>
              </a:endParaRPr>
            </a:p>
          </p:txBody>
        </p:sp>
        <p:sp>
          <p:nvSpPr>
            <p:cNvPr id="15" name="Freeform 158"/>
            <p:cNvSpPr/>
            <p:nvPr/>
          </p:nvSpPr>
          <p:spPr bwMode="auto">
            <a:xfrm>
              <a:off x="2524919" y="1170781"/>
              <a:ext cx="168275" cy="98425"/>
            </a:xfrm>
            <a:custGeom>
              <a:avLst/>
              <a:gdLst>
                <a:gd name="T0" fmla="*/ 4 w 62"/>
                <a:gd name="T1" fmla="*/ 36 h 36"/>
                <a:gd name="T2" fmla="*/ 1 w 62"/>
                <a:gd name="T3" fmla="*/ 34 h 36"/>
                <a:gd name="T4" fmla="*/ 3 w 62"/>
                <a:gd name="T5" fmla="*/ 28 h 36"/>
                <a:gd name="T6" fmla="*/ 56 w 62"/>
                <a:gd name="T7" fmla="*/ 1 h 36"/>
                <a:gd name="T8" fmla="*/ 61 w 62"/>
                <a:gd name="T9" fmla="*/ 3 h 36"/>
                <a:gd name="T10" fmla="*/ 59 w 62"/>
                <a:gd name="T11" fmla="*/ 8 h 36"/>
                <a:gd name="T12" fmla="*/ 6 w 62"/>
                <a:gd name="T13" fmla="*/ 35 h 36"/>
                <a:gd name="T14" fmla="*/ 4 w 62"/>
                <a:gd name="T15" fmla="*/ 36 h 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36">
                  <a:moveTo>
                    <a:pt x="4" y="36"/>
                  </a:moveTo>
                  <a:cubicBezTo>
                    <a:pt x="3" y="36"/>
                    <a:pt x="1" y="35"/>
                    <a:pt x="1" y="34"/>
                  </a:cubicBezTo>
                  <a:cubicBezTo>
                    <a:pt x="0" y="32"/>
                    <a:pt x="1" y="29"/>
                    <a:pt x="3" y="28"/>
                  </a:cubicBezTo>
                  <a:cubicBezTo>
                    <a:pt x="56" y="1"/>
                    <a:pt x="56" y="1"/>
                    <a:pt x="56" y="1"/>
                  </a:cubicBezTo>
                  <a:cubicBezTo>
                    <a:pt x="57" y="0"/>
                    <a:pt x="60" y="1"/>
                    <a:pt x="61" y="3"/>
                  </a:cubicBezTo>
                  <a:cubicBezTo>
                    <a:pt x="62" y="5"/>
                    <a:pt x="61" y="7"/>
                    <a:pt x="59" y="8"/>
                  </a:cubicBezTo>
                  <a:cubicBezTo>
                    <a:pt x="6" y="35"/>
                    <a:pt x="6" y="35"/>
                    <a:pt x="6" y="35"/>
                  </a:cubicBezTo>
                  <a:cubicBezTo>
                    <a:pt x="6" y="36"/>
                    <a:pt x="5" y="36"/>
                    <a:pt x="4" y="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cs typeface="+mn-ea"/>
                <a:sym typeface="+mn-lt"/>
              </a:endParaRPr>
            </a:p>
          </p:txBody>
        </p:sp>
        <p:sp>
          <p:nvSpPr>
            <p:cNvPr id="16" name="Freeform 159"/>
            <p:cNvSpPr/>
            <p:nvPr/>
          </p:nvSpPr>
          <p:spPr bwMode="auto">
            <a:xfrm>
              <a:off x="2661444" y="1243806"/>
              <a:ext cx="103188" cy="160338"/>
            </a:xfrm>
            <a:custGeom>
              <a:avLst/>
              <a:gdLst>
                <a:gd name="T0" fmla="*/ 5 w 38"/>
                <a:gd name="T1" fmla="*/ 59 h 59"/>
                <a:gd name="T2" fmla="*/ 3 w 38"/>
                <a:gd name="T3" fmla="*/ 59 h 59"/>
                <a:gd name="T4" fmla="*/ 1 w 38"/>
                <a:gd name="T5" fmla="*/ 53 h 59"/>
                <a:gd name="T6" fmla="*/ 30 w 38"/>
                <a:gd name="T7" fmla="*/ 3 h 59"/>
                <a:gd name="T8" fmla="*/ 35 w 38"/>
                <a:gd name="T9" fmla="*/ 1 h 59"/>
                <a:gd name="T10" fmla="*/ 36 w 38"/>
                <a:gd name="T11" fmla="*/ 7 h 59"/>
                <a:gd name="T12" fmla="*/ 8 w 38"/>
                <a:gd name="T13" fmla="*/ 57 h 59"/>
                <a:gd name="T14" fmla="*/ 5 w 38"/>
                <a:gd name="T15" fmla="*/ 59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59">
                  <a:moveTo>
                    <a:pt x="5" y="59"/>
                  </a:moveTo>
                  <a:cubicBezTo>
                    <a:pt x="4" y="59"/>
                    <a:pt x="3" y="59"/>
                    <a:pt x="3" y="59"/>
                  </a:cubicBezTo>
                  <a:cubicBezTo>
                    <a:pt x="1" y="57"/>
                    <a:pt x="0" y="55"/>
                    <a:pt x="1" y="53"/>
                  </a:cubicBezTo>
                  <a:cubicBezTo>
                    <a:pt x="30" y="3"/>
                    <a:pt x="30" y="3"/>
                    <a:pt x="30" y="3"/>
                  </a:cubicBezTo>
                  <a:cubicBezTo>
                    <a:pt x="31" y="1"/>
                    <a:pt x="33" y="0"/>
                    <a:pt x="35" y="1"/>
                  </a:cubicBezTo>
                  <a:cubicBezTo>
                    <a:pt x="37" y="2"/>
                    <a:pt x="38" y="5"/>
                    <a:pt x="36" y="7"/>
                  </a:cubicBezTo>
                  <a:cubicBezTo>
                    <a:pt x="8" y="57"/>
                    <a:pt x="8" y="57"/>
                    <a:pt x="8" y="57"/>
                  </a:cubicBezTo>
                  <a:cubicBezTo>
                    <a:pt x="7" y="58"/>
                    <a:pt x="6" y="59"/>
                    <a:pt x="5" y="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cs typeface="+mn-ea"/>
                <a:sym typeface="+mn-lt"/>
              </a:endParaRPr>
            </a:p>
          </p:txBody>
        </p:sp>
        <p:sp>
          <p:nvSpPr>
            <p:cNvPr id="17" name="Freeform 160"/>
            <p:cNvSpPr/>
            <p:nvPr/>
          </p:nvSpPr>
          <p:spPr bwMode="auto">
            <a:xfrm>
              <a:off x="2601119" y="1270794"/>
              <a:ext cx="95250" cy="123825"/>
            </a:xfrm>
            <a:custGeom>
              <a:avLst/>
              <a:gdLst>
                <a:gd name="T0" fmla="*/ 5 w 35"/>
                <a:gd name="T1" fmla="*/ 45 h 45"/>
                <a:gd name="T2" fmla="*/ 2 w 35"/>
                <a:gd name="T3" fmla="*/ 44 h 45"/>
                <a:gd name="T4" fmla="*/ 1 w 35"/>
                <a:gd name="T5" fmla="*/ 39 h 45"/>
                <a:gd name="T6" fmla="*/ 28 w 35"/>
                <a:gd name="T7" fmla="*/ 2 h 45"/>
                <a:gd name="T8" fmla="*/ 33 w 35"/>
                <a:gd name="T9" fmla="*/ 1 h 45"/>
                <a:gd name="T10" fmla="*/ 34 w 35"/>
                <a:gd name="T11" fmla="*/ 7 h 45"/>
                <a:gd name="T12" fmla="*/ 8 w 35"/>
                <a:gd name="T13" fmla="*/ 44 h 45"/>
                <a:gd name="T14" fmla="*/ 5 w 35"/>
                <a:gd name="T15" fmla="*/ 45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45">
                  <a:moveTo>
                    <a:pt x="5" y="45"/>
                  </a:moveTo>
                  <a:cubicBezTo>
                    <a:pt x="4" y="45"/>
                    <a:pt x="3" y="45"/>
                    <a:pt x="2" y="44"/>
                  </a:cubicBezTo>
                  <a:cubicBezTo>
                    <a:pt x="1" y="43"/>
                    <a:pt x="0" y="41"/>
                    <a:pt x="1" y="39"/>
                  </a:cubicBezTo>
                  <a:cubicBezTo>
                    <a:pt x="28" y="2"/>
                    <a:pt x="28" y="2"/>
                    <a:pt x="28" y="2"/>
                  </a:cubicBezTo>
                  <a:cubicBezTo>
                    <a:pt x="29" y="1"/>
                    <a:pt x="31" y="0"/>
                    <a:pt x="33" y="1"/>
                  </a:cubicBezTo>
                  <a:cubicBezTo>
                    <a:pt x="35" y="3"/>
                    <a:pt x="35" y="5"/>
                    <a:pt x="34" y="7"/>
                  </a:cubicBezTo>
                  <a:cubicBezTo>
                    <a:pt x="8" y="44"/>
                    <a:pt x="8" y="44"/>
                    <a:pt x="8" y="44"/>
                  </a:cubicBezTo>
                  <a:cubicBezTo>
                    <a:pt x="7" y="45"/>
                    <a:pt x="6" y="45"/>
                    <a:pt x="5"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cs typeface="+mn-ea"/>
                <a:sym typeface="+mn-lt"/>
              </a:endParaRPr>
            </a:p>
          </p:txBody>
        </p:sp>
        <p:sp>
          <p:nvSpPr>
            <p:cNvPr id="18" name="Freeform 161"/>
            <p:cNvSpPr/>
            <p:nvPr/>
          </p:nvSpPr>
          <p:spPr bwMode="auto">
            <a:xfrm>
              <a:off x="2585244" y="1219994"/>
              <a:ext cx="107950" cy="84138"/>
            </a:xfrm>
            <a:custGeom>
              <a:avLst/>
              <a:gdLst>
                <a:gd name="T0" fmla="*/ 4 w 40"/>
                <a:gd name="T1" fmla="*/ 31 h 31"/>
                <a:gd name="T2" fmla="*/ 1 w 40"/>
                <a:gd name="T3" fmla="*/ 29 h 31"/>
                <a:gd name="T4" fmla="*/ 2 w 40"/>
                <a:gd name="T5" fmla="*/ 24 h 31"/>
                <a:gd name="T6" fmla="*/ 33 w 40"/>
                <a:gd name="T7" fmla="*/ 1 h 31"/>
                <a:gd name="T8" fmla="*/ 39 w 40"/>
                <a:gd name="T9" fmla="*/ 2 h 31"/>
                <a:gd name="T10" fmla="*/ 38 w 40"/>
                <a:gd name="T11" fmla="*/ 7 h 31"/>
                <a:gd name="T12" fmla="*/ 7 w 40"/>
                <a:gd name="T13" fmla="*/ 30 h 31"/>
                <a:gd name="T14" fmla="*/ 4 w 40"/>
                <a:gd name="T15" fmla="*/ 31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31">
                  <a:moveTo>
                    <a:pt x="4" y="31"/>
                  </a:moveTo>
                  <a:cubicBezTo>
                    <a:pt x="3" y="31"/>
                    <a:pt x="2" y="30"/>
                    <a:pt x="1" y="29"/>
                  </a:cubicBezTo>
                  <a:cubicBezTo>
                    <a:pt x="0" y="28"/>
                    <a:pt x="0" y="25"/>
                    <a:pt x="2" y="24"/>
                  </a:cubicBezTo>
                  <a:cubicBezTo>
                    <a:pt x="33" y="1"/>
                    <a:pt x="33" y="1"/>
                    <a:pt x="33" y="1"/>
                  </a:cubicBezTo>
                  <a:cubicBezTo>
                    <a:pt x="35" y="0"/>
                    <a:pt x="37" y="0"/>
                    <a:pt x="39" y="2"/>
                  </a:cubicBezTo>
                  <a:cubicBezTo>
                    <a:pt x="40" y="4"/>
                    <a:pt x="39" y="6"/>
                    <a:pt x="38" y="7"/>
                  </a:cubicBezTo>
                  <a:cubicBezTo>
                    <a:pt x="7" y="30"/>
                    <a:pt x="7" y="30"/>
                    <a:pt x="7" y="30"/>
                  </a:cubicBezTo>
                  <a:cubicBezTo>
                    <a:pt x="6" y="31"/>
                    <a:pt x="5" y="31"/>
                    <a:pt x="4" y="3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cs typeface="+mn-ea"/>
                <a:sym typeface="+mn-lt"/>
              </a:endParaRPr>
            </a:p>
          </p:txBody>
        </p:sp>
      </p:grpSp>
      <p:sp>
        <p:nvSpPr>
          <p:cNvPr id="19" name="椭圆 18"/>
          <p:cNvSpPr/>
          <p:nvPr/>
        </p:nvSpPr>
        <p:spPr>
          <a:xfrm>
            <a:off x="465554" y="4116950"/>
            <a:ext cx="417820" cy="417820"/>
          </a:xfrm>
          <a:prstGeom prst="ellipse">
            <a:avLst/>
          </a:prstGeom>
          <a:solidFill>
            <a:srgbClr val="0066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chemeClr val="tx1">
                  <a:lumMod val="65000"/>
                  <a:lumOff val="35000"/>
                </a:schemeClr>
              </a:solidFill>
              <a:cs typeface="+mn-ea"/>
              <a:sym typeface="+mn-lt"/>
            </a:endParaRPr>
          </a:p>
        </p:txBody>
      </p:sp>
      <p:grpSp>
        <p:nvGrpSpPr>
          <p:cNvPr id="20" name="组合 19"/>
          <p:cNvGrpSpPr/>
          <p:nvPr/>
        </p:nvGrpSpPr>
        <p:grpSpPr>
          <a:xfrm>
            <a:off x="566490" y="4220588"/>
            <a:ext cx="245179" cy="199480"/>
            <a:chOff x="3669507" y="935831"/>
            <a:chExt cx="536575" cy="436563"/>
          </a:xfrm>
          <a:solidFill>
            <a:schemeClr val="bg1">
              <a:lumMod val="95000"/>
            </a:schemeClr>
          </a:solidFill>
        </p:grpSpPr>
        <p:sp>
          <p:nvSpPr>
            <p:cNvPr id="21" name="Freeform 152"/>
            <p:cNvSpPr/>
            <p:nvPr/>
          </p:nvSpPr>
          <p:spPr bwMode="auto">
            <a:xfrm>
              <a:off x="3669507" y="1000919"/>
              <a:ext cx="517525" cy="171450"/>
            </a:xfrm>
            <a:custGeom>
              <a:avLst/>
              <a:gdLst>
                <a:gd name="T0" fmla="*/ 189 w 190"/>
                <a:gd name="T1" fmla="*/ 21 h 63"/>
                <a:gd name="T2" fmla="*/ 187 w 190"/>
                <a:gd name="T3" fmla="*/ 18 h 63"/>
                <a:gd name="T4" fmla="*/ 127 w 190"/>
                <a:gd name="T5" fmla="*/ 0 h 63"/>
                <a:gd name="T6" fmla="*/ 127 w 190"/>
                <a:gd name="T7" fmla="*/ 2 h 63"/>
                <a:gd name="T8" fmla="*/ 125 w 190"/>
                <a:gd name="T9" fmla="*/ 7 h 63"/>
                <a:gd name="T10" fmla="*/ 82 w 190"/>
                <a:gd name="T11" fmla="*/ 19 h 63"/>
                <a:gd name="T12" fmla="*/ 59 w 190"/>
                <a:gd name="T13" fmla="*/ 16 h 63"/>
                <a:gd name="T14" fmla="*/ 56 w 190"/>
                <a:gd name="T15" fmla="*/ 12 h 63"/>
                <a:gd name="T16" fmla="*/ 56 w 190"/>
                <a:gd name="T17" fmla="*/ 10 h 63"/>
                <a:gd name="T18" fmla="*/ 2 w 190"/>
                <a:gd name="T19" fmla="*/ 42 h 63"/>
                <a:gd name="T20" fmla="*/ 2 w 190"/>
                <a:gd name="T21" fmla="*/ 42 h 63"/>
                <a:gd name="T22" fmla="*/ 2 w 190"/>
                <a:gd name="T23" fmla="*/ 42 h 63"/>
                <a:gd name="T24" fmla="*/ 1 w 190"/>
                <a:gd name="T25" fmla="*/ 43 h 63"/>
                <a:gd name="T26" fmla="*/ 1 w 190"/>
                <a:gd name="T27" fmla="*/ 44 h 63"/>
                <a:gd name="T28" fmla="*/ 0 w 190"/>
                <a:gd name="T29" fmla="*/ 45 h 63"/>
                <a:gd name="T30" fmla="*/ 0 w 190"/>
                <a:gd name="T31" fmla="*/ 45 h 63"/>
                <a:gd name="T32" fmla="*/ 0 w 190"/>
                <a:gd name="T33" fmla="*/ 46 h 63"/>
                <a:gd name="T34" fmla="*/ 0 w 190"/>
                <a:gd name="T35" fmla="*/ 47 h 63"/>
                <a:gd name="T36" fmla="*/ 1 w 190"/>
                <a:gd name="T37" fmla="*/ 48 h 63"/>
                <a:gd name="T38" fmla="*/ 1 w 190"/>
                <a:gd name="T39" fmla="*/ 48 h 63"/>
                <a:gd name="T40" fmla="*/ 2 w 190"/>
                <a:gd name="T41" fmla="*/ 49 h 63"/>
                <a:gd name="T42" fmla="*/ 2 w 190"/>
                <a:gd name="T43" fmla="*/ 49 h 63"/>
                <a:gd name="T44" fmla="*/ 80 w 190"/>
                <a:gd name="T45" fmla="*/ 63 h 63"/>
                <a:gd name="T46" fmla="*/ 187 w 190"/>
                <a:gd name="T47" fmla="*/ 26 h 63"/>
                <a:gd name="T48" fmla="*/ 188 w 190"/>
                <a:gd name="T49" fmla="*/ 25 h 63"/>
                <a:gd name="T50" fmla="*/ 189 w 190"/>
                <a:gd name="T51" fmla="*/ 21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0" h="63">
                  <a:moveTo>
                    <a:pt x="189" y="21"/>
                  </a:moveTo>
                  <a:cubicBezTo>
                    <a:pt x="189" y="20"/>
                    <a:pt x="188" y="19"/>
                    <a:pt x="187" y="18"/>
                  </a:cubicBezTo>
                  <a:cubicBezTo>
                    <a:pt x="127" y="0"/>
                    <a:pt x="127" y="0"/>
                    <a:pt x="127" y="0"/>
                  </a:cubicBezTo>
                  <a:cubicBezTo>
                    <a:pt x="127" y="1"/>
                    <a:pt x="127" y="2"/>
                    <a:pt x="127" y="2"/>
                  </a:cubicBezTo>
                  <a:cubicBezTo>
                    <a:pt x="127" y="4"/>
                    <a:pt x="127" y="6"/>
                    <a:pt x="125" y="7"/>
                  </a:cubicBezTo>
                  <a:cubicBezTo>
                    <a:pt x="112" y="15"/>
                    <a:pt x="98" y="19"/>
                    <a:pt x="82" y="19"/>
                  </a:cubicBezTo>
                  <a:cubicBezTo>
                    <a:pt x="72" y="19"/>
                    <a:pt x="64" y="17"/>
                    <a:pt x="59" y="16"/>
                  </a:cubicBezTo>
                  <a:cubicBezTo>
                    <a:pt x="57" y="15"/>
                    <a:pt x="56" y="14"/>
                    <a:pt x="56" y="12"/>
                  </a:cubicBezTo>
                  <a:cubicBezTo>
                    <a:pt x="56" y="12"/>
                    <a:pt x="56" y="11"/>
                    <a:pt x="56" y="10"/>
                  </a:cubicBezTo>
                  <a:cubicBezTo>
                    <a:pt x="2" y="42"/>
                    <a:pt x="2" y="42"/>
                    <a:pt x="2" y="42"/>
                  </a:cubicBezTo>
                  <a:cubicBezTo>
                    <a:pt x="2" y="42"/>
                    <a:pt x="2" y="42"/>
                    <a:pt x="2" y="42"/>
                  </a:cubicBezTo>
                  <a:cubicBezTo>
                    <a:pt x="2" y="42"/>
                    <a:pt x="2" y="42"/>
                    <a:pt x="2" y="42"/>
                  </a:cubicBezTo>
                  <a:cubicBezTo>
                    <a:pt x="1" y="43"/>
                    <a:pt x="1" y="43"/>
                    <a:pt x="1" y="43"/>
                  </a:cubicBezTo>
                  <a:cubicBezTo>
                    <a:pt x="1" y="43"/>
                    <a:pt x="1" y="44"/>
                    <a:pt x="1" y="44"/>
                  </a:cubicBezTo>
                  <a:cubicBezTo>
                    <a:pt x="0" y="44"/>
                    <a:pt x="0" y="44"/>
                    <a:pt x="0" y="45"/>
                  </a:cubicBezTo>
                  <a:cubicBezTo>
                    <a:pt x="0" y="45"/>
                    <a:pt x="0" y="45"/>
                    <a:pt x="0" y="45"/>
                  </a:cubicBezTo>
                  <a:cubicBezTo>
                    <a:pt x="0" y="45"/>
                    <a:pt x="0" y="46"/>
                    <a:pt x="0" y="46"/>
                  </a:cubicBezTo>
                  <a:cubicBezTo>
                    <a:pt x="0" y="46"/>
                    <a:pt x="0" y="47"/>
                    <a:pt x="0" y="47"/>
                  </a:cubicBezTo>
                  <a:cubicBezTo>
                    <a:pt x="0" y="47"/>
                    <a:pt x="0" y="47"/>
                    <a:pt x="1" y="48"/>
                  </a:cubicBezTo>
                  <a:cubicBezTo>
                    <a:pt x="1" y="48"/>
                    <a:pt x="1" y="48"/>
                    <a:pt x="1" y="48"/>
                  </a:cubicBezTo>
                  <a:cubicBezTo>
                    <a:pt x="1" y="48"/>
                    <a:pt x="1" y="49"/>
                    <a:pt x="2" y="49"/>
                  </a:cubicBezTo>
                  <a:cubicBezTo>
                    <a:pt x="2" y="49"/>
                    <a:pt x="2" y="49"/>
                    <a:pt x="2" y="49"/>
                  </a:cubicBezTo>
                  <a:cubicBezTo>
                    <a:pt x="3" y="50"/>
                    <a:pt x="37" y="63"/>
                    <a:pt x="80" y="63"/>
                  </a:cubicBezTo>
                  <a:cubicBezTo>
                    <a:pt x="114" y="63"/>
                    <a:pt x="153" y="55"/>
                    <a:pt x="187" y="26"/>
                  </a:cubicBezTo>
                  <a:cubicBezTo>
                    <a:pt x="187" y="26"/>
                    <a:pt x="188" y="26"/>
                    <a:pt x="188" y="25"/>
                  </a:cubicBezTo>
                  <a:cubicBezTo>
                    <a:pt x="189" y="24"/>
                    <a:pt x="190" y="23"/>
                    <a:pt x="189"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cs typeface="+mn-ea"/>
                <a:sym typeface="+mn-lt"/>
              </a:endParaRPr>
            </a:p>
          </p:txBody>
        </p:sp>
        <p:sp>
          <p:nvSpPr>
            <p:cNvPr id="22" name="Freeform 153"/>
            <p:cNvSpPr/>
            <p:nvPr/>
          </p:nvSpPr>
          <p:spPr bwMode="auto">
            <a:xfrm>
              <a:off x="3834607" y="935831"/>
              <a:ext cx="166688" cy="109538"/>
            </a:xfrm>
            <a:custGeom>
              <a:avLst/>
              <a:gdLst>
                <a:gd name="T0" fmla="*/ 61 w 61"/>
                <a:gd name="T1" fmla="*/ 26 h 40"/>
                <a:gd name="T2" fmla="*/ 60 w 61"/>
                <a:gd name="T3" fmla="*/ 24 h 40"/>
                <a:gd name="T4" fmla="*/ 31 w 61"/>
                <a:gd name="T5" fmla="*/ 0 h 40"/>
                <a:gd name="T6" fmla="*/ 0 w 61"/>
                <a:gd name="T7" fmla="*/ 31 h 40"/>
                <a:gd name="T8" fmla="*/ 0 w 61"/>
                <a:gd name="T9" fmla="*/ 32 h 40"/>
                <a:gd name="T10" fmla="*/ 0 w 61"/>
                <a:gd name="T11" fmla="*/ 34 h 40"/>
                <a:gd name="T12" fmla="*/ 2 w 61"/>
                <a:gd name="T13" fmla="*/ 37 h 40"/>
                <a:gd name="T14" fmla="*/ 23 w 61"/>
                <a:gd name="T15" fmla="*/ 40 h 40"/>
                <a:gd name="T16" fmla="*/ 59 w 61"/>
                <a:gd name="T17" fmla="*/ 29 h 40"/>
                <a:gd name="T18" fmla="*/ 61 w 61"/>
                <a:gd name="T19" fmla="*/ 2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 h="40">
                  <a:moveTo>
                    <a:pt x="61" y="26"/>
                  </a:moveTo>
                  <a:cubicBezTo>
                    <a:pt x="61" y="25"/>
                    <a:pt x="60" y="24"/>
                    <a:pt x="60" y="24"/>
                  </a:cubicBezTo>
                  <a:cubicBezTo>
                    <a:pt x="57" y="10"/>
                    <a:pt x="45" y="0"/>
                    <a:pt x="31" y="0"/>
                  </a:cubicBezTo>
                  <a:cubicBezTo>
                    <a:pt x="14" y="0"/>
                    <a:pt x="0" y="14"/>
                    <a:pt x="0" y="31"/>
                  </a:cubicBezTo>
                  <a:cubicBezTo>
                    <a:pt x="0" y="31"/>
                    <a:pt x="0" y="32"/>
                    <a:pt x="0" y="32"/>
                  </a:cubicBezTo>
                  <a:cubicBezTo>
                    <a:pt x="0" y="33"/>
                    <a:pt x="0" y="33"/>
                    <a:pt x="0" y="34"/>
                  </a:cubicBezTo>
                  <a:cubicBezTo>
                    <a:pt x="0" y="35"/>
                    <a:pt x="1" y="36"/>
                    <a:pt x="2" y="37"/>
                  </a:cubicBezTo>
                  <a:cubicBezTo>
                    <a:pt x="7" y="38"/>
                    <a:pt x="14" y="40"/>
                    <a:pt x="23" y="40"/>
                  </a:cubicBezTo>
                  <a:cubicBezTo>
                    <a:pt x="36" y="40"/>
                    <a:pt x="48" y="36"/>
                    <a:pt x="59" y="29"/>
                  </a:cubicBezTo>
                  <a:cubicBezTo>
                    <a:pt x="60" y="28"/>
                    <a:pt x="61" y="27"/>
                    <a:pt x="61"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cs typeface="+mn-ea"/>
                <a:sym typeface="+mn-lt"/>
              </a:endParaRPr>
            </a:p>
          </p:txBody>
        </p:sp>
        <p:sp>
          <p:nvSpPr>
            <p:cNvPr id="23" name="Freeform 154"/>
            <p:cNvSpPr/>
            <p:nvPr/>
          </p:nvSpPr>
          <p:spPr bwMode="auto">
            <a:xfrm>
              <a:off x="3674269" y="1085056"/>
              <a:ext cx="531813" cy="287338"/>
            </a:xfrm>
            <a:custGeom>
              <a:avLst/>
              <a:gdLst>
                <a:gd name="T0" fmla="*/ 193 w 195"/>
                <a:gd name="T1" fmla="*/ 97 h 105"/>
                <a:gd name="T2" fmla="*/ 161 w 195"/>
                <a:gd name="T3" fmla="*/ 30 h 105"/>
                <a:gd name="T4" fmla="*/ 185 w 195"/>
                <a:gd name="T5" fmla="*/ 0 h 105"/>
                <a:gd name="T6" fmla="*/ 78 w 195"/>
                <a:gd name="T7" fmla="*/ 37 h 105"/>
                <a:gd name="T8" fmla="*/ 0 w 195"/>
                <a:gd name="T9" fmla="*/ 24 h 105"/>
                <a:gd name="T10" fmla="*/ 0 w 195"/>
                <a:gd name="T11" fmla="*/ 23 h 105"/>
                <a:gd name="T12" fmla="*/ 0 w 195"/>
                <a:gd name="T13" fmla="*/ 23 h 105"/>
                <a:gd name="T14" fmla="*/ 4 w 195"/>
                <a:gd name="T15" fmla="*/ 26 h 105"/>
                <a:gd name="T16" fmla="*/ 41 w 195"/>
                <a:gd name="T17" fmla="*/ 50 h 105"/>
                <a:gd name="T18" fmla="*/ 19 w 195"/>
                <a:gd name="T19" fmla="*/ 97 h 105"/>
                <a:gd name="T20" fmla="*/ 22 w 195"/>
                <a:gd name="T21" fmla="*/ 105 h 105"/>
                <a:gd name="T22" fmla="*/ 25 w 195"/>
                <a:gd name="T23" fmla="*/ 105 h 105"/>
                <a:gd name="T24" fmla="*/ 30 w 195"/>
                <a:gd name="T25" fmla="*/ 102 h 105"/>
                <a:gd name="T26" fmla="*/ 52 w 195"/>
                <a:gd name="T27" fmla="*/ 56 h 105"/>
                <a:gd name="T28" fmla="*/ 62 w 195"/>
                <a:gd name="T29" fmla="*/ 61 h 105"/>
                <a:gd name="T30" fmla="*/ 66 w 195"/>
                <a:gd name="T31" fmla="*/ 63 h 105"/>
                <a:gd name="T32" fmla="*/ 103 w 195"/>
                <a:gd name="T33" fmla="*/ 74 h 105"/>
                <a:gd name="T34" fmla="*/ 110 w 195"/>
                <a:gd name="T35" fmla="*/ 73 h 105"/>
                <a:gd name="T36" fmla="*/ 143 w 195"/>
                <a:gd name="T37" fmla="*/ 50 h 105"/>
                <a:gd name="T38" fmla="*/ 146 w 195"/>
                <a:gd name="T39" fmla="*/ 46 h 105"/>
                <a:gd name="T40" fmla="*/ 152 w 195"/>
                <a:gd name="T41" fmla="*/ 40 h 105"/>
                <a:gd name="T42" fmla="*/ 183 w 195"/>
                <a:gd name="T43" fmla="*/ 102 h 105"/>
                <a:gd name="T44" fmla="*/ 188 w 195"/>
                <a:gd name="T45" fmla="*/ 105 h 105"/>
                <a:gd name="T46" fmla="*/ 191 w 195"/>
                <a:gd name="T47" fmla="*/ 105 h 105"/>
                <a:gd name="T48" fmla="*/ 193 w 195"/>
                <a:gd name="T49" fmla="*/ 97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5" h="105">
                  <a:moveTo>
                    <a:pt x="193" y="97"/>
                  </a:moveTo>
                  <a:cubicBezTo>
                    <a:pt x="161" y="30"/>
                    <a:pt x="161" y="30"/>
                    <a:pt x="161" y="30"/>
                  </a:cubicBezTo>
                  <a:cubicBezTo>
                    <a:pt x="172" y="17"/>
                    <a:pt x="181" y="5"/>
                    <a:pt x="185" y="0"/>
                  </a:cubicBezTo>
                  <a:cubicBezTo>
                    <a:pt x="151" y="29"/>
                    <a:pt x="112" y="37"/>
                    <a:pt x="78" y="37"/>
                  </a:cubicBezTo>
                  <a:cubicBezTo>
                    <a:pt x="35" y="37"/>
                    <a:pt x="1" y="24"/>
                    <a:pt x="0" y="24"/>
                  </a:cubicBezTo>
                  <a:cubicBezTo>
                    <a:pt x="0" y="23"/>
                    <a:pt x="0" y="23"/>
                    <a:pt x="0" y="23"/>
                  </a:cubicBezTo>
                  <a:cubicBezTo>
                    <a:pt x="0" y="23"/>
                    <a:pt x="0" y="23"/>
                    <a:pt x="0" y="23"/>
                  </a:cubicBezTo>
                  <a:cubicBezTo>
                    <a:pt x="1" y="24"/>
                    <a:pt x="2" y="25"/>
                    <a:pt x="4" y="26"/>
                  </a:cubicBezTo>
                  <a:cubicBezTo>
                    <a:pt x="11" y="31"/>
                    <a:pt x="25" y="41"/>
                    <a:pt x="41" y="50"/>
                  </a:cubicBezTo>
                  <a:cubicBezTo>
                    <a:pt x="19" y="97"/>
                    <a:pt x="19" y="97"/>
                    <a:pt x="19" y="97"/>
                  </a:cubicBezTo>
                  <a:cubicBezTo>
                    <a:pt x="18" y="100"/>
                    <a:pt x="19" y="103"/>
                    <a:pt x="22" y="105"/>
                  </a:cubicBezTo>
                  <a:cubicBezTo>
                    <a:pt x="23" y="105"/>
                    <a:pt x="24" y="105"/>
                    <a:pt x="25" y="105"/>
                  </a:cubicBezTo>
                  <a:cubicBezTo>
                    <a:pt x="27" y="105"/>
                    <a:pt x="29" y="104"/>
                    <a:pt x="30" y="102"/>
                  </a:cubicBezTo>
                  <a:cubicBezTo>
                    <a:pt x="52" y="56"/>
                    <a:pt x="52" y="56"/>
                    <a:pt x="52" y="56"/>
                  </a:cubicBezTo>
                  <a:cubicBezTo>
                    <a:pt x="55" y="58"/>
                    <a:pt x="58" y="59"/>
                    <a:pt x="62" y="61"/>
                  </a:cubicBezTo>
                  <a:cubicBezTo>
                    <a:pt x="66" y="63"/>
                    <a:pt x="66" y="63"/>
                    <a:pt x="66" y="63"/>
                  </a:cubicBezTo>
                  <a:cubicBezTo>
                    <a:pt x="82" y="70"/>
                    <a:pt x="94" y="74"/>
                    <a:pt x="103" y="74"/>
                  </a:cubicBezTo>
                  <a:cubicBezTo>
                    <a:pt x="106" y="74"/>
                    <a:pt x="108" y="73"/>
                    <a:pt x="110" y="73"/>
                  </a:cubicBezTo>
                  <a:cubicBezTo>
                    <a:pt x="119" y="70"/>
                    <a:pt x="130" y="63"/>
                    <a:pt x="143" y="50"/>
                  </a:cubicBezTo>
                  <a:cubicBezTo>
                    <a:pt x="146" y="46"/>
                    <a:pt x="146" y="46"/>
                    <a:pt x="146" y="46"/>
                  </a:cubicBezTo>
                  <a:cubicBezTo>
                    <a:pt x="148" y="44"/>
                    <a:pt x="150" y="42"/>
                    <a:pt x="152" y="40"/>
                  </a:cubicBezTo>
                  <a:cubicBezTo>
                    <a:pt x="183" y="102"/>
                    <a:pt x="183" y="102"/>
                    <a:pt x="183" y="102"/>
                  </a:cubicBezTo>
                  <a:cubicBezTo>
                    <a:pt x="184" y="104"/>
                    <a:pt x="186" y="105"/>
                    <a:pt x="188" y="105"/>
                  </a:cubicBezTo>
                  <a:cubicBezTo>
                    <a:pt x="189" y="105"/>
                    <a:pt x="190" y="105"/>
                    <a:pt x="191" y="105"/>
                  </a:cubicBezTo>
                  <a:cubicBezTo>
                    <a:pt x="194" y="103"/>
                    <a:pt x="195" y="99"/>
                    <a:pt x="193" y="9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cs typeface="+mn-ea"/>
                <a:sym typeface="+mn-lt"/>
              </a:endParaRPr>
            </a:p>
          </p:txBody>
        </p:sp>
      </p:grpSp>
      <p:sp>
        <p:nvSpPr>
          <p:cNvPr id="25" name="矩形 24"/>
          <p:cNvSpPr/>
          <p:nvPr/>
        </p:nvSpPr>
        <p:spPr>
          <a:xfrm>
            <a:off x="983615" y="1845945"/>
            <a:ext cx="3349625" cy="1753235"/>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just" fontAlgn="auto">
              <a:lnSpc>
                <a:spcPct val="150000"/>
              </a:lnSpc>
              <a:defRPr/>
            </a:pPr>
            <a:r>
              <a:rPr lang="zh-CN" altLang="en-US" b="1" dirty="0">
                <a:solidFill>
                  <a:schemeClr val="tx2"/>
                </a:solidFill>
                <a:cs typeface="+mn-ea"/>
                <a:sym typeface="+mn-lt"/>
              </a:rPr>
              <a:t>（1）为顾客提供更好的产品与服务而离职创立新公司，新公司具有服务特殊市场的专业能力与竞争优势。</a:t>
            </a:r>
            <a:endParaRPr lang="zh-CN" altLang="en-US" b="1" dirty="0">
              <a:solidFill>
                <a:schemeClr val="tx2"/>
              </a:solidFill>
              <a:cs typeface="+mn-ea"/>
              <a:sym typeface="+mn-lt"/>
            </a:endParaRPr>
          </a:p>
        </p:txBody>
      </p:sp>
      <p:sp>
        <p:nvSpPr>
          <p:cNvPr id="27" name="矩形 26"/>
          <p:cNvSpPr/>
          <p:nvPr/>
        </p:nvSpPr>
        <p:spPr>
          <a:xfrm>
            <a:off x="983615" y="3793490"/>
            <a:ext cx="3133090" cy="2168525"/>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just" fontAlgn="auto">
              <a:lnSpc>
                <a:spcPct val="150000"/>
              </a:lnSpc>
              <a:defRPr/>
            </a:pPr>
            <a:r>
              <a:rPr lang="zh-CN" altLang="en-US" b="1" dirty="0">
                <a:solidFill>
                  <a:schemeClr val="tx2"/>
                </a:solidFill>
                <a:cs typeface="+mn-ea"/>
                <a:sym typeface="+mn-lt"/>
              </a:rPr>
              <a:t>（3）离职创立新公司，产品或服务和原有公司相似，但是在流程与营销上有所创新，能为顾客提供更满意的产品与服务。</a:t>
            </a:r>
            <a:endParaRPr lang="zh-CN" altLang="en-US" b="1" dirty="0">
              <a:solidFill>
                <a:schemeClr val="tx2"/>
              </a:solidFill>
              <a:cs typeface="+mn-ea"/>
              <a:sym typeface="+mn-lt"/>
            </a:endParaRPr>
          </a:p>
        </p:txBody>
      </p:sp>
      <p:sp>
        <p:nvSpPr>
          <p:cNvPr id="28" name="椭圆 27"/>
          <p:cNvSpPr/>
          <p:nvPr/>
        </p:nvSpPr>
        <p:spPr>
          <a:xfrm>
            <a:off x="8074079" y="1549520"/>
            <a:ext cx="438210" cy="438210"/>
          </a:xfrm>
          <a:prstGeom prst="ellipse">
            <a:avLst/>
          </a:prstGeom>
          <a:solidFill>
            <a:srgbClr val="0066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cs typeface="+mn-ea"/>
              <a:sym typeface="+mn-lt"/>
            </a:endParaRPr>
          </a:p>
        </p:txBody>
      </p:sp>
      <p:grpSp>
        <p:nvGrpSpPr>
          <p:cNvPr id="29" name="组合 28"/>
          <p:cNvGrpSpPr/>
          <p:nvPr/>
        </p:nvGrpSpPr>
        <p:grpSpPr>
          <a:xfrm>
            <a:off x="8159287" y="1691025"/>
            <a:ext cx="267795" cy="155199"/>
            <a:chOff x="4995069" y="992982"/>
            <a:chExt cx="558800" cy="323850"/>
          </a:xfrm>
          <a:solidFill>
            <a:schemeClr val="bg1">
              <a:lumMod val="95000"/>
            </a:schemeClr>
          </a:solidFill>
        </p:grpSpPr>
        <p:sp>
          <p:nvSpPr>
            <p:cNvPr id="30" name="Oval 150"/>
            <p:cNvSpPr>
              <a:spLocks noChangeArrowheads="1"/>
            </p:cNvSpPr>
            <p:nvPr/>
          </p:nvSpPr>
          <p:spPr bwMode="auto">
            <a:xfrm>
              <a:off x="5115719" y="992982"/>
              <a:ext cx="323850" cy="32385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cs typeface="+mn-ea"/>
                <a:sym typeface="+mn-lt"/>
              </a:endParaRPr>
            </a:p>
          </p:txBody>
        </p:sp>
        <p:sp>
          <p:nvSpPr>
            <p:cNvPr id="31" name="Freeform 151"/>
            <p:cNvSpPr/>
            <p:nvPr/>
          </p:nvSpPr>
          <p:spPr bwMode="auto">
            <a:xfrm>
              <a:off x="4995069" y="1008857"/>
              <a:ext cx="558800" cy="273050"/>
            </a:xfrm>
            <a:custGeom>
              <a:avLst/>
              <a:gdLst>
                <a:gd name="T0" fmla="*/ 24 w 205"/>
                <a:gd name="T1" fmla="*/ 100 h 100"/>
                <a:gd name="T2" fmla="*/ 5 w 205"/>
                <a:gd name="T3" fmla="*/ 92 h 100"/>
                <a:gd name="T4" fmla="*/ 45 w 205"/>
                <a:gd name="T5" fmla="*/ 53 h 100"/>
                <a:gd name="T6" fmla="*/ 51 w 205"/>
                <a:gd name="T7" fmla="*/ 63 h 100"/>
                <a:gd name="T8" fmla="*/ 17 w 205"/>
                <a:gd name="T9" fmla="*/ 88 h 100"/>
                <a:gd name="T10" fmla="*/ 108 w 205"/>
                <a:gd name="T11" fmla="*/ 65 h 100"/>
                <a:gd name="T12" fmla="*/ 190 w 205"/>
                <a:gd name="T13" fmla="*/ 19 h 100"/>
                <a:gd name="T14" fmla="*/ 149 w 205"/>
                <a:gd name="T15" fmla="*/ 25 h 100"/>
                <a:gd name="T16" fmla="*/ 146 w 205"/>
                <a:gd name="T17" fmla="*/ 13 h 100"/>
                <a:gd name="T18" fmla="*/ 202 w 205"/>
                <a:gd name="T19" fmla="*/ 14 h 100"/>
                <a:gd name="T20" fmla="*/ 177 w 205"/>
                <a:gd name="T21" fmla="*/ 45 h 100"/>
                <a:gd name="T22" fmla="*/ 113 w 205"/>
                <a:gd name="T23" fmla="*/ 76 h 100"/>
                <a:gd name="T24" fmla="*/ 24 w 205"/>
                <a:gd name="T25"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5" h="100">
                  <a:moveTo>
                    <a:pt x="24" y="100"/>
                  </a:moveTo>
                  <a:cubicBezTo>
                    <a:pt x="14" y="100"/>
                    <a:pt x="8" y="98"/>
                    <a:pt x="5" y="92"/>
                  </a:cubicBezTo>
                  <a:cubicBezTo>
                    <a:pt x="4" y="88"/>
                    <a:pt x="0" y="78"/>
                    <a:pt x="45" y="53"/>
                  </a:cubicBezTo>
                  <a:cubicBezTo>
                    <a:pt x="51" y="63"/>
                    <a:pt x="51" y="63"/>
                    <a:pt x="51" y="63"/>
                  </a:cubicBezTo>
                  <a:cubicBezTo>
                    <a:pt x="28" y="76"/>
                    <a:pt x="19" y="84"/>
                    <a:pt x="17" y="88"/>
                  </a:cubicBezTo>
                  <a:cubicBezTo>
                    <a:pt x="25" y="90"/>
                    <a:pt x="57" y="86"/>
                    <a:pt x="108" y="65"/>
                  </a:cubicBezTo>
                  <a:cubicBezTo>
                    <a:pt x="160" y="45"/>
                    <a:pt x="186" y="26"/>
                    <a:pt x="190" y="19"/>
                  </a:cubicBezTo>
                  <a:cubicBezTo>
                    <a:pt x="186" y="18"/>
                    <a:pt x="175" y="18"/>
                    <a:pt x="149" y="25"/>
                  </a:cubicBezTo>
                  <a:cubicBezTo>
                    <a:pt x="146" y="13"/>
                    <a:pt x="146" y="13"/>
                    <a:pt x="146" y="13"/>
                  </a:cubicBezTo>
                  <a:cubicBezTo>
                    <a:pt x="196" y="0"/>
                    <a:pt x="200" y="10"/>
                    <a:pt x="202" y="14"/>
                  </a:cubicBezTo>
                  <a:cubicBezTo>
                    <a:pt x="205" y="22"/>
                    <a:pt x="198" y="32"/>
                    <a:pt x="177" y="45"/>
                  </a:cubicBezTo>
                  <a:cubicBezTo>
                    <a:pt x="161" y="55"/>
                    <a:pt x="138" y="66"/>
                    <a:pt x="113" y="76"/>
                  </a:cubicBezTo>
                  <a:cubicBezTo>
                    <a:pt x="105" y="80"/>
                    <a:pt x="53" y="100"/>
                    <a:pt x="24" y="10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cs typeface="+mn-ea"/>
                <a:sym typeface="+mn-lt"/>
              </a:endParaRPr>
            </a:p>
          </p:txBody>
        </p:sp>
      </p:grpSp>
      <p:sp>
        <p:nvSpPr>
          <p:cNvPr id="32" name="椭圆 31"/>
          <p:cNvSpPr/>
          <p:nvPr/>
        </p:nvSpPr>
        <p:spPr>
          <a:xfrm>
            <a:off x="8074080" y="3355495"/>
            <a:ext cx="438210" cy="438210"/>
          </a:xfrm>
          <a:prstGeom prst="ellipse">
            <a:avLst/>
          </a:prstGeom>
          <a:solidFill>
            <a:srgbClr val="0066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cs typeface="+mn-ea"/>
              <a:sym typeface="+mn-lt"/>
            </a:endParaRPr>
          </a:p>
        </p:txBody>
      </p:sp>
      <p:sp>
        <p:nvSpPr>
          <p:cNvPr id="33" name="Freeform 42"/>
          <p:cNvSpPr>
            <a:spLocks noEditPoints="1"/>
          </p:cNvSpPr>
          <p:nvPr/>
        </p:nvSpPr>
        <p:spPr bwMode="auto">
          <a:xfrm>
            <a:off x="8172221" y="3451843"/>
            <a:ext cx="241928" cy="258666"/>
          </a:xfrm>
          <a:custGeom>
            <a:avLst/>
            <a:gdLst>
              <a:gd name="T0" fmla="*/ 169 w 185"/>
              <a:gd name="T1" fmla="*/ 93 h 198"/>
              <a:gd name="T2" fmla="*/ 147 w 185"/>
              <a:gd name="T3" fmla="*/ 35 h 198"/>
              <a:gd name="T4" fmla="*/ 93 w 185"/>
              <a:gd name="T5" fmla="*/ 0 h 198"/>
              <a:gd name="T6" fmla="*/ 39 w 185"/>
              <a:gd name="T7" fmla="*/ 35 h 198"/>
              <a:gd name="T8" fmla="*/ 22 w 185"/>
              <a:gd name="T9" fmla="*/ 99 h 198"/>
              <a:gd name="T10" fmla="*/ 39 w 185"/>
              <a:gd name="T11" fmla="*/ 162 h 198"/>
              <a:gd name="T12" fmla="*/ 93 w 185"/>
              <a:gd name="T13" fmla="*/ 198 h 198"/>
              <a:gd name="T14" fmla="*/ 147 w 185"/>
              <a:gd name="T15" fmla="*/ 162 h 198"/>
              <a:gd name="T16" fmla="*/ 169 w 185"/>
              <a:gd name="T17" fmla="*/ 104 h 198"/>
              <a:gd name="T18" fmla="*/ 147 w 185"/>
              <a:gd name="T19" fmla="*/ 47 h 198"/>
              <a:gd name="T20" fmla="*/ 159 w 185"/>
              <a:gd name="T21" fmla="*/ 86 h 198"/>
              <a:gd name="T22" fmla="*/ 137 w 185"/>
              <a:gd name="T23" fmla="*/ 74 h 198"/>
              <a:gd name="T24" fmla="*/ 147 w 185"/>
              <a:gd name="T25" fmla="*/ 47 h 198"/>
              <a:gd name="T26" fmla="*/ 93 w 185"/>
              <a:gd name="T27" fmla="*/ 136 h 198"/>
              <a:gd name="T28" fmla="*/ 61 w 185"/>
              <a:gd name="T29" fmla="*/ 117 h 198"/>
              <a:gd name="T30" fmla="*/ 61 w 185"/>
              <a:gd name="T31" fmla="*/ 80 h 198"/>
              <a:gd name="T32" fmla="*/ 93 w 185"/>
              <a:gd name="T33" fmla="*/ 61 h 198"/>
              <a:gd name="T34" fmla="*/ 125 w 185"/>
              <a:gd name="T35" fmla="*/ 80 h 198"/>
              <a:gd name="T36" fmla="*/ 125 w 185"/>
              <a:gd name="T37" fmla="*/ 117 h 198"/>
              <a:gd name="T38" fmla="*/ 123 w 185"/>
              <a:gd name="T39" fmla="*/ 133 h 198"/>
              <a:gd name="T40" fmla="*/ 108 w 185"/>
              <a:gd name="T41" fmla="*/ 142 h 198"/>
              <a:gd name="T42" fmla="*/ 123 w 185"/>
              <a:gd name="T43" fmla="*/ 133 h 198"/>
              <a:gd name="T44" fmla="*/ 66 w 185"/>
              <a:gd name="T45" fmla="*/ 146 h 198"/>
              <a:gd name="T46" fmla="*/ 71 w 185"/>
              <a:gd name="T47" fmla="*/ 138 h 198"/>
              <a:gd name="T48" fmla="*/ 48 w 185"/>
              <a:gd name="T49" fmla="*/ 108 h 198"/>
              <a:gd name="T50" fmla="*/ 48 w 185"/>
              <a:gd name="T51" fmla="*/ 90 h 198"/>
              <a:gd name="T52" fmla="*/ 48 w 185"/>
              <a:gd name="T53" fmla="*/ 108 h 198"/>
              <a:gd name="T54" fmla="*/ 66 w 185"/>
              <a:gd name="T55" fmla="*/ 51 h 198"/>
              <a:gd name="T56" fmla="*/ 71 w 185"/>
              <a:gd name="T57" fmla="*/ 60 h 198"/>
              <a:gd name="T58" fmla="*/ 108 w 185"/>
              <a:gd name="T59" fmla="*/ 55 h 198"/>
              <a:gd name="T60" fmla="*/ 123 w 185"/>
              <a:gd name="T61" fmla="*/ 64 h 198"/>
              <a:gd name="T62" fmla="*/ 108 w 185"/>
              <a:gd name="T63" fmla="*/ 55 h 198"/>
              <a:gd name="T64" fmla="*/ 148 w 185"/>
              <a:gd name="T65" fmla="*/ 99 h 198"/>
              <a:gd name="T66" fmla="*/ 138 w 185"/>
              <a:gd name="T67" fmla="*/ 99 h 198"/>
              <a:gd name="T68" fmla="*/ 93 w 185"/>
              <a:gd name="T69" fmla="*/ 12 h 198"/>
              <a:gd name="T70" fmla="*/ 93 w 185"/>
              <a:gd name="T71" fmla="*/ 48 h 198"/>
              <a:gd name="T72" fmla="*/ 93 w 185"/>
              <a:gd name="T73" fmla="*/ 12 h 198"/>
              <a:gd name="T74" fmla="*/ 39 w 185"/>
              <a:gd name="T75" fmla="*/ 47 h 198"/>
              <a:gd name="T76" fmla="*/ 49 w 185"/>
              <a:gd name="T77" fmla="*/ 73 h 198"/>
              <a:gd name="T78" fmla="*/ 18 w 185"/>
              <a:gd name="T79" fmla="*/ 55 h 198"/>
              <a:gd name="T80" fmla="*/ 18 w 185"/>
              <a:gd name="T81" fmla="*/ 142 h 198"/>
              <a:gd name="T82" fmla="*/ 49 w 185"/>
              <a:gd name="T83" fmla="*/ 124 h 198"/>
              <a:gd name="T84" fmla="*/ 39 w 185"/>
              <a:gd name="T85" fmla="*/ 150 h 198"/>
              <a:gd name="T86" fmla="*/ 69 w 185"/>
              <a:gd name="T87" fmla="*/ 158 h 198"/>
              <a:gd name="T88" fmla="*/ 117 w 185"/>
              <a:gd name="T89" fmla="*/ 158 h 198"/>
              <a:gd name="T90" fmla="*/ 168 w 185"/>
              <a:gd name="T91" fmla="*/ 142 h 198"/>
              <a:gd name="T92" fmla="*/ 132 w 185"/>
              <a:gd name="T93" fmla="*/ 149 h 198"/>
              <a:gd name="T94" fmla="*/ 156 w 185"/>
              <a:gd name="T95" fmla="*/ 107 h 198"/>
              <a:gd name="T96" fmla="*/ 168 w 185"/>
              <a:gd name="T97" fmla="*/ 14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85" h="198">
                <a:moveTo>
                  <a:pt x="164" y="99"/>
                </a:moveTo>
                <a:cubicBezTo>
                  <a:pt x="166" y="97"/>
                  <a:pt x="167" y="95"/>
                  <a:pt x="169" y="93"/>
                </a:cubicBezTo>
                <a:cubicBezTo>
                  <a:pt x="182" y="76"/>
                  <a:pt x="185" y="60"/>
                  <a:pt x="179" y="49"/>
                </a:cubicBezTo>
                <a:cubicBezTo>
                  <a:pt x="175" y="43"/>
                  <a:pt x="167" y="35"/>
                  <a:pt x="147" y="35"/>
                </a:cubicBezTo>
                <a:cubicBezTo>
                  <a:pt x="141" y="35"/>
                  <a:pt x="135" y="36"/>
                  <a:pt x="129" y="37"/>
                </a:cubicBezTo>
                <a:cubicBezTo>
                  <a:pt x="121" y="14"/>
                  <a:pt x="108" y="0"/>
                  <a:pt x="93" y="0"/>
                </a:cubicBezTo>
                <a:cubicBezTo>
                  <a:pt x="78" y="0"/>
                  <a:pt x="65" y="14"/>
                  <a:pt x="57" y="37"/>
                </a:cubicBezTo>
                <a:cubicBezTo>
                  <a:pt x="51" y="36"/>
                  <a:pt x="45" y="35"/>
                  <a:pt x="39" y="35"/>
                </a:cubicBezTo>
                <a:cubicBezTo>
                  <a:pt x="20" y="35"/>
                  <a:pt x="11" y="43"/>
                  <a:pt x="7" y="49"/>
                </a:cubicBezTo>
                <a:cubicBezTo>
                  <a:pt x="0" y="62"/>
                  <a:pt x="6" y="80"/>
                  <a:pt x="22" y="99"/>
                </a:cubicBezTo>
                <a:cubicBezTo>
                  <a:pt x="6" y="117"/>
                  <a:pt x="0" y="135"/>
                  <a:pt x="7" y="148"/>
                </a:cubicBezTo>
                <a:cubicBezTo>
                  <a:pt x="11" y="155"/>
                  <a:pt x="20" y="162"/>
                  <a:pt x="39" y="162"/>
                </a:cubicBezTo>
                <a:cubicBezTo>
                  <a:pt x="45" y="162"/>
                  <a:pt x="51" y="162"/>
                  <a:pt x="57" y="160"/>
                </a:cubicBezTo>
                <a:cubicBezTo>
                  <a:pt x="65" y="183"/>
                  <a:pt x="78" y="198"/>
                  <a:pt x="93" y="198"/>
                </a:cubicBezTo>
                <a:cubicBezTo>
                  <a:pt x="108" y="198"/>
                  <a:pt x="121" y="183"/>
                  <a:pt x="129" y="160"/>
                </a:cubicBezTo>
                <a:cubicBezTo>
                  <a:pt x="135" y="162"/>
                  <a:pt x="141" y="162"/>
                  <a:pt x="147" y="162"/>
                </a:cubicBezTo>
                <a:cubicBezTo>
                  <a:pt x="167" y="162"/>
                  <a:pt x="175" y="155"/>
                  <a:pt x="179" y="148"/>
                </a:cubicBezTo>
                <a:cubicBezTo>
                  <a:pt x="185" y="137"/>
                  <a:pt x="182" y="121"/>
                  <a:pt x="169" y="104"/>
                </a:cubicBezTo>
                <a:cubicBezTo>
                  <a:pt x="167" y="102"/>
                  <a:pt x="166" y="100"/>
                  <a:pt x="164" y="99"/>
                </a:cubicBezTo>
                <a:close/>
                <a:moveTo>
                  <a:pt x="147" y="47"/>
                </a:moveTo>
                <a:cubicBezTo>
                  <a:pt x="158" y="47"/>
                  <a:pt x="165" y="50"/>
                  <a:pt x="168" y="55"/>
                </a:cubicBezTo>
                <a:cubicBezTo>
                  <a:pt x="172" y="62"/>
                  <a:pt x="169" y="73"/>
                  <a:pt x="159" y="86"/>
                </a:cubicBezTo>
                <a:cubicBezTo>
                  <a:pt x="158" y="87"/>
                  <a:pt x="157" y="89"/>
                  <a:pt x="156" y="90"/>
                </a:cubicBezTo>
                <a:cubicBezTo>
                  <a:pt x="150" y="84"/>
                  <a:pt x="144" y="79"/>
                  <a:pt x="137" y="74"/>
                </a:cubicBezTo>
                <a:cubicBezTo>
                  <a:pt x="136" y="65"/>
                  <a:pt x="134" y="56"/>
                  <a:pt x="132" y="49"/>
                </a:cubicBezTo>
                <a:cubicBezTo>
                  <a:pt x="137" y="48"/>
                  <a:pt x="142" y="47"/>
                  <a:pt x="147" y="47"/>
                </a:cubicBezTo>
                <a:close/>
                <a:moveTo>
                  <a:pt x="110" y="127"/>
                </a:moveTo>
                <a:cubicBezTo>
                  <a:pt x="104" y="130"/>
                  <a:pt x="99" y="133"/>
                  <a:pt x="93" y="136"/>
                </a:cubicBezTo>
                <a:cubicBezTo>
                  <a:pt x="88" y="133"/>
                  <a:pt x="82" y="130"/>
                  <a:pt x="77" y="127"/>
                </a:cubicBezTo>
                <a:cubicBezTo>
                  <a:pt x="71" y="124"/>
                  <a:pt x="66" y="121"/>
                  <a:pt x="61" y="117"/>
                </a:cubicBezTo>
                <a:cubicBezTo>
                  <a:pt x="60" y="111"/>
                  <a:pt x="60" y="105"/>
                  <a:pt x="60" y="99"/>
                </a:cubicBezTo>
                <a:cubicBezTo>
                  <a:pt x="60" y="92"/>
                  <a:pt x="60" y="86"/>
                  <a:pt x="61" y="80"/>
                </a:cubicBezTo>
                <a:cubicBezTo>
                  <a:pt x="66" y="77"/>
                  <a:pt x="71" y="73"/>
                  <a:pt x="77" y="70"/>
                </a:cubicBezTo>
                <a:cubicBezTo>
                  <a:pt x="82" y="67"/>
                  <a:pt x="88" y="64"/>
                  <a:pt x="93" y="61"/>
                </a:cubicBezTo>
                <a:cubicBezTo>
                  <a:pt x="99" y="64"/>
                  <a:pt x="104" y="67"/>
                  <a:pt x="110" y="70"/>
                </a:cubicBezTo>
                <a:cubicBezTo>
                  <a:pt x="115" y="73"/>
                  <a:pt x="120" y="77"/>
                  <a:pt x="125" y="80"/>
                </a:cubicBezTo>
                <a:cubicBezTo>
                  <a:pt x="126" y="86"/>
                  <a:pt x="126" y="92"/>
                  <a:pt x="126" y="99"/>
                </a:cubicBezTo>
                <a:cubicBezTo>
                  <a:pt x="126" y="105"/>
                  <a:pt x="126" y="111"/>
                  <a:pt x="125" y="117"/>
                </a:cubicBezTo>
                <a:cubicBezTo>
                  <a:pt x="120" y="121"/>
                  <a:pt x="115" y="124"/>
                  <a:pt x="110" y="127"/>
                </a:cubicBezTo>
                <a:close/>
                <a:moveTo>
                  <a:pt x="123" y="133"/>
                </a:moveTo>
                <a:cubicBezTo>
                  <a:pt x="122" y="138"/>
                  <a:pt x="122" y="142"/>
                  <a:pt x="120" y="146"/>
                </a:cubicBezTo>
                <a:cubicBezTo>
                  <a:pt x="116" y="145"/>
                  <a:pt x="112" y="144"/>
                  <a:pt x="108" y="142"/>
                </a:cubicBezTo>
                <a:cubicBezTo>
                  <a:pt x="110" y="141"/>
                  <a:pt x="113" y="139"/>
                  <a:pt x="116" y="138"/>
                </a:cubicBezTo>
                <a:cubicBezTo>
                  <a:pt x="118" y="136"/>
                  <a:pt x="121" y="135"/>
                  <a:pt x="123" y="133"/>
                </a:cubicBezTo>
                <a:close/>
                <a:moveTo>
                  <a:pt x="78" y="142"/>
                </a:moveTo>
                <a:cubicBezTo>
                  <a:pt x="74" y="144"/>
                  <a:pt x="70" y="145"/>
                  <a:pt x="66" y="146"/>
                </a:cubicBezTo>
                <a:cubicBezTo>
                  <a:pt x="65" y="142"/>
                  <a:pt x="64" y="138"/>
                  <a:pt x="63" y="133"/>
                </a:cubicBezTo>
                <a:cubicBezTo>
                  <a:pt x="65" y="135"/>
                  <a:pt x="68" y="136"/>
                  <a:pt x="71" y="138"/>
                </a:cubicBezTo>
                <a:cubicBezTo>
                  <a:pt x="73" y="139"/>
                  <a:pt x="76" y="141"/>
                  <a:pt x="78" y="142"/>
                </a:cubicBezTo>
                <a:close/>
                <a:moveTo>
                  <a:pt x="48" y="108"/>
                </a:moveTo>
                <a:cubicBezTo>
                  <a:pt x="45" y="105"/>
                  <a:pt x="41" y="102"/>
                  <a:pt x="38" y="99"/>
                </a:cubicBezTo>
                <a:cubicBezTo>
                  <a:pt x="41" y="96"/>
                  <a:pt x="45" y="93"/>
                  <a:pt x="48" y="90"/>
                </a:cubicBezTo>
                <a:cubicBezTo>
                  <a:pt x="48" y="93"/>
                  <a:pt x="48" y="96"/>
                  <a:pt x="48" y="99"/>
                </a:cubicBezTo>
                <a:cubicBezTo>
                  <a:pt x="48" y="102"/>
                  <a:pt x="48" y="105"/>
                  <a:pt x="48" y="108"/>
                </a:cubicBezTo>
                <a:close/>
                <a:moveTo>
                  <a:pt x="63" y="64"/>
                </a:moveTo>
                <a:cubicBezTo>
                  <a:pt x="64" y="60"/>
                  <a:pt x="65" y="55"/>
                  <a:pt x="66" y="51"/>
                </a:cubicBezTo>
                <a:cubicBezTo>
                  <a:pt x="70" y="52"/>
                  <a:pt x="74" y="54"/>
                  <a:pt x="78" y="55"/>
                </a:cubicBezTo>
                <a:cubicBezTo>
                  <a:pt x="76" y="57"/>
                  <a:pt x="73" y="58"/>
                  <a:pt x="71" y="60"/>
                </a:cubicBezTo>
                <a:cubicBezTo>
                  <a:pt x="68" y="61"/>
                  <a:pt x="65" y="63"/>
                  <a:pt x="63" y="64"/>
                </a:cubicBezTo>
                <a:close/>
                <a:moveTo>
                  <a:pt x="108" y="55"/>
                </a:moveTo>
                <a:cubicBezTo>
                  <a:pt x="112" y="54"/>
                  <a:pt x="116" y="52"/>
                  <a:pt x="120" y="51"/>
                </a:cubicBezTo>
                <a:cubicBezTo>
                  <a:pt x="122" y="55"/>
                  <a:pt x="122" y="60"/>
                  <a:pt x="123" y="64"/>
                </a:cubicBezTo>
                <a:cubicBezTo>
                  <a:pt x="121" y="63"/>
                  <a:pt x="118" y="61"/>
                  <a:pt x="116" y="60"/>
                </a:cubicBezTo>
                <a:cubicBezTo>
                  <a:pt x="113" y="58"/>
                  <a:pt x="110" y="57"/>
                  <a:pt x="108" y="55"/>
                </a:cubicBezTo>
                <a:close/>
                <a:moveTo>
                  <a:pt x="138" y="90"/>
                </a:moveTo>
                <a:cubicBezTo>
                  <a:pt x="141" y="93"/>
                  <a:pt x="145" y="96"/>
                  <a:pt x="148" y="99"/>
                </a:cubicBezTo>
                <a:cubicBezTo>
                  <a:pt x="145" y="102"/>
                  <a:pt x="141" y="105"/>
                  <a:pt x="138" y="108"/>
                </a:cubicBezTo>
                <a:cubicBezTo>
                  <a:pt x="138" y="105"/>
                  <a:pt x="138" y="102"/>
                  <a:pt x="138" y="99"/>
                </a:cubicBezTo>
                <a:cubicBezTo>
                  <a:pt x="138" y="96"/>
                  <a:pt x="138" y="93"/>
                  <a:pt x="138" y="90"/>
                </a:cubicBezTo>
                <a:close/>
                <a:moveTo>
                  <a:pt x="93" y="12"/>
                </a:moveTo>
                <a:cubicBezTo>
                  <a:pt x="102" y="12"/>
                  <a:pt x="110" y="22"/>
                  <a:pt x="117" y="40"/>
                </a:cubicBezTo>
                <a:cubicBezTo>
                  <a:pt x="109" y="42"/>
                  <a:pt x="101" y="45"/>
                  <a:pt x="93" y="48"/>
                </a:cubicBezTo>
                <a:cubicBezTo>
                  <a:pt x="85" y="45"/>
                  <a:pt x="77" y="42"/>
                  <a:pt x="69" y="40"/>
                </a:cubicBezTo>
                <a:cubicBezTo>
                  <a:pt x="76" y="22"/>
                  <a:pt x="85" y="12"/>
                  <a:pt x="93" y="12"/>
                </a:cubicBezTo>
                <a:close/>
                <a:moveTo>
                  <a:pt x="18" y="55"/>
                </a:moveTo>
                <a:cubicBezTo>
                  <a:pt x="21" y="50"/>
                  <a:pt x="28" y="47"/>
                  <a:pt x="39" y="47"/>
                </a:cubicBezTo>
                <a:cubicBezTo>
                  <a:pt x="44" y="47"/>
                  <a:pt x="49" y="48"/>
                  <a:pt x="54" y="49"/>
                </a:cubicBezTo>
                <a:cubicBezTo>
                  <a:pt x="52" y="56"/>
                  <a:pt x="50" y="65"/>
                  <a:pt x="49" y="73"/>
                </a:cubicBezTo>
                <a:cubicBezTo>
                  <a:pt x="42" y="79"/>
                  <a:pt x="36" y="84"/>
                  <a:pt x="30" y="90"/>
                </a:cubicBezTo>
                <a:cubicBezTo>
                  <a:pt x="18" y="75"/>
                  <a:pt x="14" y="62"/>
                  <a:pt x="18" y="55"/>
                </a:cubicBezTo>
                <a:close/>
                <a:moveTo>
                  <a:pt x="39" y="150"/>
                </a:moveTo>
                <a:cubicBezTo>
                  <a:pt x="28" y="150"/>
                  <a:pt x="21" y="147"/>
                  <a:pt x="18" y="142"/>
                </a:cubicBezTo>
                <a:cubicBezTo>
                  <a:pt x="14" y="135"/>
                  <a:pt x="18" y="122"/>
                  <a:pt x="30" y="108"/>
                </a:cubicBezTo>
                <a:cubicBezTo>
                  <a:pt x="36" y="113"/>
                  <a:pt x="42" y="119"/>
                  <a:pt x="49" y="124"/>
                </a:cubicBezTo>
                <a:cubicBezTo>
                  <a:pt x="50" y="133"/>
                  <a:pt x="52" y="141"/>
                  <a:pt x="54" y="149"/>
                </a:cubicBezTo>
                <a:cubicBezTo>
                  <a:pt x="49" y="150"/>
                  <a:pt x="44" y="150"/>
                  <a:pt x="39" y="150"/>
                </a:cubicBezTo>
                <a:close/>
                <a:moveTo>
                  <a:pt x="93" y="186"/>
                </a:moveTo>
                <a:cubicBezTo>
                  <a:pt x="85" y="186"/>
                  <a:pt x="76" y="175"/>
                  <a:pt x="69" y="158"/>
                </a:cubicBezTo>
                <a:cubicBezTo>
                  <a:pt x="77" y="155"/>
                  <a:pt x="85" y="153"/>
                  <a:pt x="93" y="149"/>
                </a:cubicBezTo>
                <a:cubicBezTo>
                  <a:pt x="101" y="153"/>
                  <a:pt x="109" y="155"/>
                  <a:pt x="117" y="158"/>
                </a:cubicBezTo>
                <a:cubicBezTo>
                  <a:pt x="110" y="175"/>
                  <a:pt x="102" y="186"/>
                  <a:pt x="93" y="186"/>
                </a:cubicBezTo>
                <a:close/>
                <a:moveTo>
                  <a:pt x="168" y="142"/>
                </a:moveTo>
                <a:cubicBezTo>
                  <a:pt x="165" y="147"/>
                  <a:pt x="158" y="150"/>
                  <a:pt x="147" y="150"/>
                </a:cubicBezTo>
                <a:cubicBezTo>
                  <a:pt x="142" y="150"/>
                  <a:pt x="137" y="150"/>
                  <a:pt x="132" y="149"/>
                </a:cubicBezTo>
                <a:cubicBezTo>
                  <a:pt x="134" y="141"/>
                  <a:pt x="136" y="133"/>
                  <a:pt x="137" y="124"/>
                </a:cubicBezTo>
                <a:cubicBezTo>
                  <a:pt x="144" y="119"/>
                  <a:pt x="150" y="113"/>
                  <a:pt x="156" y="107"/>
                </a:cubicBezTo>
                <a:cubicBezTo>
                  <a:pt x="157" y="109"/>
                  <a:pt x="158" y="110"/>
                  <a:pt x="159" y="111"/>
                </a:cubicBezTo>
                <a:cubicBezTo>
                  <a:pt x="169" y="124"/>
                  <a:pt x="172" y="135"/>
                  <a:pt x="168" y="142"/>
                </a:cubicBezTo>
                <a:close/>
              </a:path>
            </a:pathLst>
          </a:custGeom>
          <a:solidFill>
            <a:schemeClr val="bg1"/>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cs typeface="+mn-ea"/>
              <a:sym typeface="+mn-lt"/>
            </a:endParaRPr>
          </a:p>
        </p:txBody>
      </p:sp>
      <p:sp>
        <p:nvSpPr>
          <p:cNvPr id="35" name="矩形 34"/>
          <p:cNvSpPr/>
          <p:nvPr/>
        </p:nvSpPr>
        <p:spPr>
          <a:xfrm>
            <a:off x="8693150" y="1038860"/>
            <a:ext cx="3069590" cy="1753235"/>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auto">
              <a:lnSpc>
                <a:spcPct val="150000"/>
              </a:lnSpc>
              <a:defRPr/>
            </a:pPr>
            <a:r>
              <a:rPr lang="zh-CN" altLang="en-US" b="1" dirty="0">
                <a:solidFill>
                  <a:schemeClr val="tx2"/>
                </a:solidFill>
                <a:cs typeface="+mn-ea"/>
                <a:sym typeface="+mn-lt"/>
              </a:rPr>
              <a:t>（2）新公司由原行业精英人才组成，企图以最佳团队组合，集合众家之长，来发挥竞争优势。</a:t>
            </a:r>
            <a:endParaRPr lang="zh-CN" altLang="en-US" b="1" dirty="0">
              <a:solidFill>
                <a:schemeClr val="tx2"/>
              </a:solidFill>
              <a:cs typeface="+mn-ea"/>
              <a:sym typeface="+mn-lt"/>
            </a:endParaRPr>
          </a:p>
        </p:txBody>
      </p:sp>
      <p:sp>
        <p:nvSpPr>
          <p:cNvPr id="37" name="矩形 36"/>
          <p:cNvSpPr/>
          <p:nvPr/>
        </p:nvSpPr>
        <p:spPr>
          <a:xfrm>
            <a:off x="8693150" y="3407410"/>
            <a:ext cx="3069590" cy="2168525"/>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just" fontAlgn="auto">
              <a:lnSpc>
                <a:spcPct val="150000"/>
              </a:lnSpc>
              <a:defRPr/>
            </a:pPr>
            <a:r>
              <a:rPr lang="zh-CN" altLang="en-US" b="1" dirty="0">
                <a:solidFill>
                  <a:schemeClr val="tx2"/>
                </a:solidFill>
                <a:cs typeface="+mn-ea"/>
                <a:sym typeface="+mn-lt"/>
              </a:rPr>
              <a:t>（4）创业者为实现新企业理想，在一个刚萌芽的新市场中从事创新，企图获得领先创新的竞争优势，但相对的不确定性风险也比较高。</a:t>
            </a:r>
            <a:endParaRPr lang="zh-CN" altLang="en-US" b="1" dirty="0">
              <a:solidFill>
                <a:schemeClr val="tx2"/>
              </a:solidFill>
              <a:cs typeface="+mn-ea"/>
              <a:sym typeface="+mn-lt"/>
            </a:endParaRPr>
          </a:p>
        </p:txBody>
      </p:sp>
      <p:grpSp>
        <p:nvGrpSpPr>
          <p:cNvPr id="40" name="组合 39"/>
          <p:cNvGrpSpPr/>
          <p:nvPr/>
        </p:nvGrpSpPr>
        <p:grpSpPr>
          <a:xfrm>
            <a:off x="4586231" y="2539141"/>
            <a:ext cx="2650864" cy="1681447"/>
            <a:chOff x="6108700" y="1926210"/>
            <a:chExt cx="4945248" cy="3074403"/>
          </a:xfrm>
        </p:grpSpPr>
        <p:pic>
          <p:nvPicPr>
            <p:cNvPr id="38" name="图片 37" descr="03616eb3932c923120cf0aa6dd27ecf25d3744f722467-YdwGbq"/>
            <p:cNvPicPr>
              <a:picLocks noChangeAspect="1"/>
            </p:cNvPicPr>
            <p:nvPr/>
          </p:nvPicPr>
          <p:blipFill>
            <a:blip r:embed="rId2" cstate="print">
              <a:extLst>
                <a:ext uri="{BEBA8EAE-BF5A-486C-A8C5-ECC9F3942E4B}">
                  <a14:imgProps xmlns:a14="http://schemas.microsoft.com/office/drawing/2010/main">
                    <a14:imgLayer r:embed="rId3">
                      <a14:imgEffect>
                        <a14:saturation sat="66000"/>
                      </a14:imgEffect>
                    </a14:imgLayer>
                  </a14:imgProps>
                </a:ext>
              </a:extLst>
            </a:blip>
            <a:srcRect t="19330"/>
            <a:stretch>
              <a:fillRect/>
            </a:stretch>
          </p:blipFill>
          <p:spPr>
            <a:xfrm>
              <a:off x="6108700" y="1926210"/>
              <a:ext cx="4945248" cy="3074403"/>
            </a:xfrm>
            <a:prstGeom prst="rect">
              <a:avLst/>
            </a:prstGeom>
          </p:spPr>
        </p:pic>
        <p:pic>
          <p:nvPicPr>
            <p:cNvPr id="39" name="图片 38" descr="03616eb3932c923120cf0aa6dd27ecf25d3744f722467-YdwGbq"/>
            <p:cNvPicPr>
              <a:picLocks noChangeAspect="1"/>
            </p:cNvPicPr>
            <p:nvPr/>
          </p:nvPicPr>
          <p:blipFill rotWithShape="1">
            <a:blip r:embed="rId2" cstate="print">
              <a:extLst>
                <a:ext uri="{BEBA8EAE-BF5A-486C-A8C5-ECC9F3942E4B}">
                  <a14:imgProps xmlns:a14="http://schemas.microsoft.com/office/drawing/2010/main">
                    <a14:imgLayer r:embed="rId3">
                      <a14:imgEffect>
                        <a14:saturation sat="66000"/>
                      </a14:imgEffect>
                    </a14:imgLayer>
                  </a14:imgProps>
                </a:ext>
              </a:extLst>
            </a:blip>
            <a:srcRect t="19330" r="29770"/>
            <a:stretch>
              <a:fillRect/>
            </a:stretch>
          </p:blipFill>
          <p:spPr>
            <a:xfrm>
              <a:off x="6997700" y="1969663"/>
              <a:ext cx="3126209" cy="2767366"/>
            </a:xfrm>
            <a:prstGeom prst="ellipse">
              <a:avLst/>
            </a:prstGeom>
            <a:ln w="63500" cap="rnd">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a:spLocks noChangeArrowheads="1"/>
          </p:cNvSpPr>
          <p:nvPr/>
        </p:nvSpPr>
        <p:spPr bwMode="auto">
          <a:xfrm>
            <a:off x="1162986" y="415924"/>
            <a:ext cx="4400226" cy="50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1">
              <a:defRPr/>
            </a:pPr>
            <a:r>
              <a:rPr sz="2665" dirty="0">
                <a:solidFill>
                  <a:schemeClr val="tx2">
                    <a:lumMod val="75000"/>
                  </a:schemeClr>
                </a:solidFill>
                <a:cs typeface="+mn-ea"/>
                <a:sym typeface="+mn-lt"/>
              </a:rPr>
              <a:t>一、创业项目类型</a:t>
            </a:r>
            <a:endParaRPr lang="zh-CN" altLang="en-US" sz="2665" dirty="0">
              <a:solidFill>
                <a:schemeClr val="tx2">
                  <a:lumMod val="75000"/>
                </a:schemeClr>
              </a:solidFill>
              <a:cs typeface="+mn-ea"/>
              <a:sym typeface="+mn-lt"/>
            </a:endParaRPr>
          </a:p>
        </p:txBody>
      </p:sp>
      <p:grpSp>
        <p:nvGrpSpPr>
          <p:cNvPr id="5" name="组合 4"/>
          <p:cNvGrpSpPr/>
          <p:nvPr/>
        </p:nvGrpSpPr>
        <p:grpSpPr>
          <a:xfrm>
            <a:off x="446185" y="415924"/>
            <a:ext cx="644977" cy="502766"/>
            <a:chOff x="8418286" y="1219200"/>
            <a:chExt cx="1368552" cy="1066800"/>
          </a:xfrm>
        </p:grpSpPr>
        <p:sp>
          <p:nvSpPr>
            <p:cNvPr id="3" name="平行四边形 2"/>
            <p:cNvSpPr/>
            <p:nvPr/>
          </p:nvSpPr>
          <p:spPr>
            <a:xfrm>
              <a:off x="8418286" y="1219200"/>
              <a:ext cx="1216152" cy="914400"/>
            </a:xfrm>
            <a:prstGeom prst="parallelogram">
              <a:avLst/>
            </a:prstGeom>
            <a:solidFill>
              <a:schemeClr val="tx2"/>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平行四边形 3"/>
            <p:cNvSpPr/>
            <p:nvPr/>
          </p:nvSpPr>
          <p:spPr>
            <a:xfrm>
              <a:off x="8570686" y="1371600"/>
              <a:ext cx="1216152" cy="914400"/>
            </a:xfrm>
            <a:prstGeom prst="parallelogram">
              <a:avLst/>
            </a:prstGeom>
            <a:solidFill>
              <a:srgbClr val="006699"/>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42" name="任意多边形 41"/>
          <p:cNvSpPr/>
          <p:nvPr>
            <p:custDataLst>
              <p:tags r:id="rId1"/>
            </p:custDataLst>
          </p:nvPr>
        </p:nvSpPr>
        <p:spPr>
          <a:xfrm rot="5400000">
            <a:off x="5944557" y="2850244"/>
            <a:ext cx="1789888" cy="1525127"/>
          </a:xfrm>
          <a:custGeom>
            <a:avLst/>
            <a:gdLst>
              <a:gd name="connsiteX0" fmla="*/ 259946 w 1789888"/>
              <a:gd name="connsiteY0" fmla="*/ 0 h 1525126"/>
              <a:gd name="connsiteX1" fmla="*/ 628882 w 1789888"/>
              <a:gd name="connsiteY1" fmla="*/ 375037 h 1525126"/>
              <a:gd name="connsiteX2" fmla="*/ 588723 w 1789888"/>
              <a:gd name="connsiteY2" fmla="*/ 423709 h 1525126"/>
              <a:gd name="connsiteX3" fmla="*/ 525654 w 1789888"/>
              <a:gd name="connsiteY3" fmla="*/ 630182 h 1525126"/>
              <a:gd name="connsiteX4" fmla="*/ 894944 w 1789888"/>
              <a:gd name="connsiteY4" fmla="*/ 999472 h 1525126"/>
              <a:gd name="connsiteX5" fmla="*/ 1264234 w 1789888"/>
              <a:gd name="connsiteY5" fmla="*/ 630182 h 1525126"/>
              <a:gd name="connsiteX6" fmla="*/ 1201165 w 1789888"/>
              <a:gd name="connsiteY6" fmla="*/ 423709 h 1525126"/>
              <a:gd name="connsiteX7" fmla="*/ 1161007 w 1789888"/>
              <a:gd name="connsiteY7" fmla="*/ 375037 h 1525126"/>
              <a:gd name="connsiteX8" fmla="*/ 1529942 w 1789888"/>
              <a:gd name="connsiteY8" fmla="*/ 0 h 1525126"/>
              <a:gd name="connsiteX9" fmla="*/ 1637046 w 1789888"/>
              <a:gd name="connsiteY9" fmla="*/ 129810 h 1525126"/>
              <a:gd name="connsiteX10" fmla="*/ 1789888 w 1789888"/>
              <a:gd name="connsiteY10" fmla="*/ 630182 h 1525126"/>
              <a:gd name="connsiteX11" fmla="*/ 894944 w 1789888"/>
              <a:gd name="connsiteY11" fmla="*/ 1525126 h 1525126"/>
              <a:gd name="connsiteX12" fmla="*/ 0 w 1789888"/>
              <a:gd name="connsiteY12" fmla="*/ 630182 h 1525126"/>
              <a:gd name="connsiteX13" fmla="*/ 152842 w 1789888"/>
              <a:gd name="connsiteY13" fmla="*/ 129810 h 1525126"/>
              <a:gd name="connsiteX14" fmla="*/ 259946 w 1789888"/>
              <a:gd name="connsiteY14" fmla="*/ 0 h 1525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89888" h="1525126">
                <a:moveTo>
                  <a:pt x="259946" y="0"/>
                </a:moveTo>
                <a:lnTo>
                  <a:pt x="628882" y="375037"/>
                </a:lnTo>
                <a:lnTo>
                  <a:pt x="588723" y="423709"/>
                </a:lnTo>
                <a:cubicBezTo>
                  <a:pt x="548905" y="482648"/>
                  <a:pt x="525654" y="553700"/>
                  <a:pt x="525654" y="630182"/>
                </a:cubicBezTo>
                <a:cubicBezTo>
                  <a:pt x="525654" y="834135"/>
                  <a:pt x="690991" y="999472"/>
                  <a:pt x="894944" y="999472"/>
                </a:cubicBezTo>
                <a:cubicBezTo>
                  <a:pt x="1098897" y="999472"/>
                  <a:pt x="1264234" y="834135"/>
                  <a:pt x="1264234" y="630182"/>
                </a:cubicBezTo>
                <a:cubicBezTo>
                  <a:pt x="1264234" y="553700"/>
                  <a:pt x="1240984" y="482648"/>
                  <a:pt x="1201165" y="423709"/>
                </a:cubicBezTo>
                <a:lnTo>
                  <a:pt x="1161007" y="375037"/>
                </a:lnTo>
                <a:lnTo>
                  <a:pt x="1529942" y="0"/>
                </a:lnTo>
                <a:lnTo>
                  <a:pt x="1637046" y="129810"/>
                </a:lnTo>
                <a:cubicBezTo>
                  <a:pt x="1733543" y="272644"/>
                  <a:pt x="1789888" y="444833"/>
                  <a:pt x="1789888" y="630182"/>
                </a:cubicBezTo>
                <a:cubicBezTo>
                  <a:pt x="1789888" y="1124446"/>
                  <a:pt x="1389208" y="1525126"/>
                  <a:pt x="894944" y="1525126"/>
                </a:cubicBezTo>
                <a:cubicBezTo>
                  <a:pt x="400680" y="1525126"/>
                  <a:pt x="0" y="1124446"/>
                  <a:pt x="0" y="630182"/>
                </a:cubicBezTo>
                <a:cubicBezTo>
                  <a:pt x="0" y="444833"/>
                  <a:pt x="56346" y="272644"/>
                  <a:pt x="152842" y="129810"/>
                </a:cubicBezTo>
                <a:lnTo>
                  <a:pt x="259946" y="0"/>
                </a:lnTo>
                <a:close/>
              </a:path>
            </a:pathLst>
          </a:custGeom>
          <a:solidFill>
            <a:srgbClr val="3498DB"/>
          </a:solidFill>
          <a:ln>
            <a:noFill/>
          </a:ln>
        </p:spPr>
        <p:style>
          <a:lnRef idx="2">
            <a:srgbClr val="1F74AD">
              <a:shade val="50000"/>
            </a:srgbClr>
          </a:lnRef>
          <a:fillRef idx="1">
            <a:srgbClr val="1F74AD"/>
          </a:fillRef>
          <a:effectRef idx="0">
            <a:srgbClr val="1F74AD"/>
          </a:effectRef>
          <a:fontRef idx="minor">
            <a:sysClr val="window" lastClr="FFFFFF"/>
          </a:fontRef>
        </p:style>
        <p:txBody>
          <a:bodyPr anchor="ctr"/>
          <a:p>
            <a:pPr algn="ctr" fontAlgn="auto">
              <a:lnSpc>
                <a:spcPct val="120000"/>
              </a:lnSpc>
            </a:pPr>
            <a:endParaRPr>
              <a:latin typeface="微软雅黑" panose="020B0503020204020204" charset="-122"/>
              <a:ea typeface="微软雅黑" panose="020B0503020204020204" charset="-122"/>
            </a:endParaRPr>
          </a:p>
        </p:txBody>
      </p:sp>
      <p:sp>
        <p:nvSpPr>
          <p:cNvPr id="43" name="任意多边形 42"/>
          <p:cNvSpPr/>
          <p:nvPr>
            <p:custDataLst>
              <p:tags r:id="rId2"/>
            </p:custDataLst>
          </p:nvPr>
        </p:nvSpPr>
        <p:spPr>
          <a:xfrm rot="10800000">
            <a:off x="5186377" y="3621695"/>
            <a:ext cx="1789888" cy="1525127"/>
          </a:xfrm>
          <a:custGeom>
            <a:avLst/>
            <a:gdLst>
              <a:gd name="connsiteX0" fmla="*/ 259946 w 1789888"/>
              <a:gd name="connsiteY0" fmla="*/ 0 h 1525126"/>
              <a:gd name="connsiteX1" fmla="*/ 628882 w 1789888"/>
              <a:gd name="connsiteY1" fmla="*/ 375037 h 1525126"/>
              <a:gd name="connsiteX2" fmla="*/ 588723 w 1789888"/>
              <a:gd name="connsiteY2" fmla="*/ 423709 h 1525126"/>
              <a:gd name="connsiteX3" fmla="*/ 525654 w 1789888"/>
              <a:gd name="connsiteY3" fmla="*/ 630182 h 1525126"/>
              <a:gd name="connsiteX4" fmla="*/ 894944 w 1789888"/>
              <a:gd name="connsiteY4" fmla="*/ 999472 h 1525126"/>
              <a:gd name="connsiteX5" fmla="*/ 1264234 w 1789888"/>
              <a:gd name="connsiteY5" fmla="*/ 630182 h 1525126"/>
              <a:gd name="connsiteX6" fmla="*/ 1201165 w 1789888"/>
              <a:gd name="connsiteY6" fmla="*/ 423709 h 1525126"/>
              <a:gd name="connsiteX7" fmla="*/ 1161007 w 1789888"/>
              <a:gd name="connsiteY7" fmla="*/ 375037 h 1525126"/>
              <a:gd name="connsiteX8" fmla="*/ 1529942 w 1789888"/>
              <a:gd name="connsiteY8" fmla="*/ 0 h 1525126"/>
              <a:gd name="connsiteX9" fmla="*/ 1637046 w 1789888"/>
              <a:gd name="connsiteY9" fmla="*/ 129810 h 1525126"/>
              <a:gd name="connsiteX10" fmla="*/ 1789888 w 1789888"/>
              <a:gd name="connsiteY10" fmla="*/ 630182 h 1525126"/>
              <a:gd name="connsiteX11" fmla="*/ 894944 w 1789888"/>
              <a:gd name="connsiteY11" fmla="*/ 1525126 h 1525126"/>
              <a:gd name="connsiteX12" fmla="*/ 0 w 1789888"/>
              <a:gd name="connsiteY12" fmla="*/ 630182 h 1525126"/>
              <a:gd name="connsiteX13" fmla="*/ 152842 w 1789888"/>
              <a:gd name="connsiteY13" fmla="*/ 129810 h 1525126"/>
              <a:gd name="connsiteX14" fmla="*/ 259946 w 1789888"/>
              <a:gd name="connsiteY14" fmla="*/ 0 h 1525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89888" h="1525126">
                <a:moveTo>
                  <a:pt x="259946" y="0"/>
                </a:moveTo>
                <a:lnTo>
                  <a:pt x="628882" y="375037"/>
                </a:lnTo>
                <a:lnTo>
                  <a:pt x="588723" y="423709"/>
                </a:lnTo>
                <a:cubicBezTo>
                  <a:pt x="548905" y="482648"/>
                  <a:pt x="525654" y="553700"/>
                  <a:pt x="525654" y="630182"/>
                </a:cubicBezTo>
                <a:cubicBezTo>
                  <a:pt x="525654" y="834135"/>
                  <a:pt x="690991" y="999472"/>
                  <a:pt x="894944" y="999472"/>
                </a:cubicBezTo>
                <a:cubicBezTo>
                  <a:pt x="1098897" y="999472"/>
                  <a:pt x="1264234" y="834135"/>
                  <a:pt x="1264234" y="630182"/>
                </a:cubicBezTo>
                <a:cubicBezTo>
                  <a:pt x="1264234" y="553700"/>
                  <a:pt x="1240984" y="482648"/>
                  <a:pt x="1201165" y="423709"/>
                </a:cubicBezTo>
                <a:lnTo>
                  <a:pt x="1161007" y="375037"/>
                </a:lnTo>
                <a:lnTo>
                  <a:pt x="1529942" y="0"/>
                </a:lnTo>
                <a:lnTo>
                  <a:pt x="1637046" y="129810"/>
                </a:lnTo>
                <a:cubicBezTo>
                  <a:pt x="1733543" y="272644"/>
                  <a:pt x="1789888" y="444833"/>
                  <a:pt x="1789888" y="630182"/>
                </a:cubicBezTo>
                <a:cubicBezTo>
                  <a:pt x="1789888" y="1124446"/>
                  <a:pt x="1389208" y="1525126"/>
                  <a:pt x="894944" y="1525126"/>
                </a:cubicBezTo>
                <a:cubicBezTo>
                  <a:pt x="400680" y="1525126"/>
                  <a:pt x="0" y="1124446"/>
                  <a:pt x="0" y="630182"/>
                </a:cubicBezTo>
                <a:cubicBezTo>
                  <a:pt x="0" y="444833"/>
                  <a:pt x="56346" y="272644"/>
                  <a:pt x="152842" y="129810"/>
                </a:cubicBezTo>
                <a:lnTo>
                  <a:pt x="259946" y="0"/>
                </a:lnTo>
                <a:close/>
              </a:path>
            </a:pathLst>
          </a:custGeom>
          <a:solidFill>
            <a:srgbClr val="1AA3AA"/>
          </a:solidFill>
          <a:ln>
            <a:noFill/>
          </a:ln>
        </p:spPr>
        <p:style>
          <a:lnRef idx="2">
            <a:srgbClr val="1F74AD">
              <a:shade val="50000"/>
            </a:srgbClr>
          </a:lnRef>
          <a:fillRef idx="1">
            <a:srgbClr val="1F74AD"/>
          </a:fillRef>
          <a:effectRef idx="0">
            <a:srgbClr val="1F74AD"/>
          </a:effectRef>
          <a:fontRef idx="minor">
            <a:sysClr val="window" lastClr="FFFFFF"/>
          </a:fontRef>
        </p:style>
        <p:txBody>
          <a:bodyPr anchor="ctr"/>
          <a:p>
            <a:pPr algn="ctr" fontAlgn="auto">
              <a:lnSpc>
                <a:spcPct val="120000"/>
              </a:lnSpc>
            </a:pPr>
            <a:endParaRPr>
              <a:latin typeface="微软雅黑" panose="020B0503020204020204" charset="-122"/>
              <a:ea typeface="微软雅黑" panose="020B0503020204020204" charset="-122"/>
            </a:endParaRPr>
          </a:p>
        </p:txBody>
      </p:sp>
      <p:sp>
        <p:nvSpPr>
          <p:cNvPr id="44" name="任意多边形 43"/>
          <p:cNvSpPr/>
          <p:nvPr>
            <p:custDataLst>
              <p:tags r:id="rId3"/>
            </p:custDataLst>
          </p:nvPr>
        </p:nvSpPr>
        <p:spPr>
          <a:xfrm rot="5400000" flipV="1">
            <a:off x="4428194" y="2850244"/>
            <a:ext cx="1789888" cy="1525127"/>
          </a:xfrm>
          <a:custGeom>
            <a:avLst/>
            <a:gdLst>
              <a:gd name="connsiteX0" fmla="*/ 259946 w 1789888"/>
              <a:gd name="connsiteY0" fmla="*/ 0 h 1525126"/>
              <a:gd name="connsiteX1" fmla="*/ 628882 w 1789888"/>
              <a:gd name="connsiteY1" fmla="*/ 375037 h 1525126"/>
              <a:gd name="connsiteX2" fmla="*/ 588723 w 1789888"/>
              <a:gd name="connsiteY2" fmla="*/ 423709 h 1525126"/>
              <a:gd name="connsiteX3" fmla="*/ 525654 w 1789888"/>
              <a:gd name="connsiteY3" fmla="*/ 630182 h 1525126"/>
              <a:gd name="connsiteX4" fmla="*/ 894944 w 1789888"/>
              <a:gd name="connsiteY4" fmla="*/ 999472 h 1525126"/>
              <a:gd name="connsiteX5" fmla="*/ 1264234 w 1789888"/>
              <a:gd name="connsiteY5" fmla="*/ 630182 h 1525126"/>
              <a:gd name="connsiteX6" fmla="*/ 1201165 w 1789888"/>
              <a:gd name="connsiteY6" fmla="*/ 423709 h 1525126"/>
              <a:gd name="connsiteX7" fmla="*/ 1161007 w 1789888"/>
              <a:gd name="connsiteY7" fmla="*/ 375037 h 1525126"/>
              <a:gd name="connsiteX8" fmla="*/ 1529942 w 1789888"/>
              <a:gd name="connsiteY8" fmla="*/ 0 h 1525126"/>
              <a:gd name="connsiteX9" fmla="*/ 1637046 w 1789888"/>
              <a:gd name="connsiteY9" fmla="*/ 129810 h 1525126"/>
              <a:gd name="connsiteX10" fmla="*/ 1789888 w 1789888"/>
              <a:gd name="connsiteY10" fmla="*/ 630182 h 1525126"/>
              <a:gd name="connsiteX11" fmla="*/ 894944 w 1789888"/>
              <a:gd name="connsiteY11" fmla="*/ 1525126 h 1525126"/>
              <a:gd name="connsiteX12" fmla="*/ 0 w 1789888"/>
              <a:gd name="connsiteY12" fmla="*/ 630182 h 1525126"/>
              <a:gd name="connsiteX13" fmla="*/ 152842 w 1789888"/>
              <a:gd name="connsiteY13" fmla="*/ 129810 h 1525126"/>
              <a:gd name="connsiteX14" fmla="*/ 259946 w 1789888"/>
              <a:gd name="connsiteY14" fmla="*/ 0 h 1525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89888" h="1525126">
                <a:moveTo>
                  <a:pt x="259946" y="0"/>
                </a:moveTo>
                <a:lnTo>
                  <a:pt x="628882" y="375037"/>
                </a:lnTo>
                <a:lnTo>
                  <a:pt x="588723" y="423709"/>
                </a:lnTo>
                <a:cubicBezTo>
                  <a:pt x="548905" y="482648"/>
                  <a:pt x="525654" y="553700"/>
                  <a:pt x="525654" y="630182"/>
                </a:cubicBezTo>
                <a:cubicBezTo>
                  <a:pt x="525654" y="834135"/>
                  <a:pt x="690991" y="999472"/>
                  <a:pt x="894944" y="999472"/>
                </a:cubicBezTo>
                <a:cubicBezTo>
                  <a:pt x="1098897" y="999472"/>
                  <a:pt x="1264234" y="834135"/>
                  <a:pt x="1264234" y="630182"/>
                </a:cubicBezTo>
                <a:cubicBezTo>
                  <a:pt x="1264234" y="553700"/>
                  <a:pt x="1240984" y="482648"/>
                  <a:pt x="1201165" y="423709"/>
                </a:cubicBezTo>
                <a:lnTo>
                  <a:pt x="1161007" y="375037"/>
                </a:lnTo>
                <a:lnTo>
                  <a:pt x="1529942" y="0"/>
                </a:lnTo>
                <a:lnTo>
                  <a:pt x="1637046" y="129810"/>
                </a:lnTo>
                <a:cubicBezTo>
                  <a:pt x="1733543" y="272644"/>
                  <a:pt x="1789888" y="444833"/>
                  <a:pt x="1789888" y="630182"/>
                </a:cubicBezTo>
                <a:cubicBezTo>
                  <a:pt x="1789888" y="1124446"/>
                  <a:pt x="1389208" y="1525126"/>
                  <a:pt x="894944" y="1525126"/>
                </a:cubicBezTo>
                <a:cubicBezTo>
                  <a:pt x="400680" y="1525126"/>
                  <a:pt x="0" y="1124446"/>
                  <a:pt x="0" y="630182"/>
                </a:cubicBezTo>
                <a:cubicBezTo>
                  <a:pt x="0" y="444833"/>
                  <a:pt x="56346" y="272644"/>
                  <a:pt x="152842" y="129810"/>
                </a:cubicBezTo>
                <a:lnTo>
                  <a:pt x="259946" y="0"/>
                </a:lnTo>
                <a:close/>
              </a:path>
            </a:pathLst>
          </a:custGeom>
          <a:solidFill>
            <a:srgbClr val="69A35B"/>
          </a:solidFill>
          <a:ln>
            <a:noFill/>
          </a:ln>
        </p:spPr>
        <p:style>
          <a:lnRef idx="2">
            <a:srgbClr val="1F74AD">
              <a:shade val="50000"/>
            </a:srgbClr>
          </a:lnRef>
          <a:fillRef idx="1">
            <a:srgbClr val="1F74AD"/>
          </a:fillRef>
          <a:effectRef idx="0">
            <a:srgbClr val="1F74AD"/>
          </a:effectRef>
          <a:fontRef idx="minor">
            <a:sysClr val="window" lastClr="FFFFFF"/>
          </a:fontRef>
        </p:style>
        <p:txBody>
          <a:bodyPr anchor="ctr"/>
          <a:p>
            <a:pPr algn="ctr" fontAlgn="auto">
              <a:lnSpc>
                <a:spcPct val="120000"/>
              </a:lnSpc>
            </a:pPr>
            <a:endParaRPr>
              <a:latin typeface="微软雅黑" panose="020B0503020204020204" charset="-122"/>
              <a:ea typeface="微软雅黑" panose="020B0503020204020204" charset="-122"/>
            </a:endParaRPr>
          </a:p>
        </p:txBody>
      </p:sp>
      <p:sp>
        <p:nvSpPr>
          <p:cNvPr id="45" name="任意多边形 44"/>
          <p:cNvSpPr/>
          <p:nvPr>
            <p:custDataLst>
              <p:tags r:id="rId4"/>
            </p:custDataLst>
          </p:nvPr>
        </p:nvSpPr>
        <p:spPr>
          <a:xfrm flipH="1">
            <a:off x="5186377" y="2078795"/>
            <a:ext cx="1789888" cy="1525127"/>
          </a:xfrm>
          <a:custGeom>
            <a:avLst/>
            <a:gdLst>
              <a:gd name="connsiteX0" fmla="*/ 259946 w 1789888"/>
              <a:gd name="connsiteY0" fmla="*/ 0 h 1525126"/>
              <a:gd name="connsiteX1" fmla="*/ 628882 w 1789888"/>
              <a:gd name="connsiteY1" fmla="*/ 375037 h 1525126"/>
              <a:gd name="connsiteX2" fmla="*/ 588723 w 1789888"/>
              <a:gd name="connsiteY2" fmla="*/ 423709 h 1525126"/>
              <a:gd name="connsiteX3" fmla="*/ 525654 w 1789888"/>
              <a:gd name="connsiteY3" fmla="*/ 630182 h 1525126"/>
              <a:gd name="connsiteX4" fmla="*/ 894944 w 1789888"/>
              <a:gd name="connsiteY4" fmla="*/ 999472 h 1525126"/>
              <a:gd name="connsiteX5" fmla="*/ 1264234 w 1789888"/>
              <a:gd name="connsiteY5" fmla="*/ 630182 h 1525126"/>
              <a:gd name="connsiteX6" fmla="*/ 1201165 w 1789888"/>
              <a:gd name="connsiteY6" fmla="*/ 423709 h 1525126"/>
              <a:gd name="connsiteX7" fmla="*/ 1161007 w 1789888"/>
              <a:gd name="connsiteY7" fmla="*/ 375037 h 1525126"/>
              <a:gd name="connsiteX8" fmla="*/ 1529942 w 1789888"/>
              <a:gd name="connsiteY8" fmla="*/ 0 h 1525126"/>
              <a:gd name="connsiteX9" fmla="*/ 1637046 w 1789888"/>
              <a:gd name="connsiteY9" fmla="*/ 129810 h 1525126"/>
              <a:gd name="connsiteX10" fmla="*/ 1789888 w 1789888"/>
              <a:gd name="connsiteY10" fmla="*/ 630182 h 1525126"/>
              <a:gd name="connsiteX11" fmla="*/ 894944 w 1789888"/>
              <a:gd name="connsiteY11" fmla="*/ 1525126 h 1525126"/>
              <a:gd name="connsiteX12" fmla="*/ 0 w 1789888"/>
              <a:gd name="connsiteY12" fmla="*/ 630182 h 1525126"/>
              <a:gd name="connsiteX13" fmla="*/ 152842 w 1789888"/>
              <a:gd name="connsiteY13" fmla="*/ 129810 h 1525126"/>
              <a:gd name="connsiteX14" fmla="*/ 259946 w 1789888"/>
              <a:gd name="connsiteY14" fmla="*/ 0 h 1525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89888" h="1525126">
                <a:moveTo>
                  <a:pt x="259946" y="0"/>
                </a:moveTo>
                <a:lnTo>
                  <a:pt x="628882" y="375037"/>
                </a:lnTo>
                <a:lnTo>
                  <a:pt x="588723" y="423709"/>
                </a:lnTo>
                <a:cubicBezTo>
                  <a:pt x="548905" y="482648"/>
                  <a:pt x="525654" y="553700"/>
                  <a:pt x="525654" y="630182"/>
                </a:cubicBezTo>
                <a:cubicBezTo>
                  <a:pt x="525654" y="834135"/>
                  <a:pt x="690991" y="999472"/>
                  <a:pt x="894944" y="999472"/>
                </a:cubicBezTo>
                <a:cubicBezTo>
                  <a:pt x="1098897" y="999472"/>
                  <a:pt x="1264234" y="834135"/>
                  <a:pt x="1264234" y="630182"/>
                </a:cubicBezTo>
                <a:cubicBezTo>
                  <a:pt x="1264234" y="553700"/>
                  <a:pt x="1240984" y="482648"/>
                  <a:pt x="1201165" y="423709"/>
                </a:cubicBezTo>
                <a:lnTo>
                  <a:pt x="1161007" y="375037"/>
                </a:lnTo>
                <a:lnTo>
                  <a:pt x="1529942" y="0"/>
                </a:lnTo>
                <a:lnTo>
                  <a:pt x="1637046" y="129810"/>
                </a:lnTo>
                <a:cubicBezTo>
                  <a:pt x="1733543" y="272644"/>
                  <a:pt x="1789888" y="444833"/>
                  <a:pt x="1789888" y="630182"/>
                </a:cubicBezTo>
                <a:cubicBezTo>
                  <a:pt x="1789888" y="1124446"/>
                  <a:pt x="1389208" y="1525126"/>
                  <a:pt x="894944" y="1525126"/>
                </a:cubicBezTo>
                <a:cubicBezTo>
                  <a:pt x="400680" y="1525126"/>
                  <a:pt x="0" y="1124446"/>
                  <a:pt x="0" y="630182"/>
                </a:cubicBezTo>
                <a:cubicBezTo>
                  <a:pt x="0" y="444833"/>
                  <a:pt x="56346" y="272644"/>
                  <a:pt x="152842" y="129810"/>
                </a:cubicBezTo>
                <a:lnTo>
                  <a:pt x="259946" y="0"/>
                </a:lnTo>
                <a:close/>
              </a:path>
            </a:pathLst>
          </a:custGeom>
          <a:ln>
            <a:noFill/>
          </a:ln>
        </p:spPr>
        <p:style>
          <a:lnRef idx="2">
            <a:srgbClr val="1F74AD">
              <a:shade val="50000"/>
            </a:srgbClr>
          </a:lnRef>
          <a:fillRef idx="1">
            <a:srgbClr val="1F74AD"/>
          </a:fillRef>
          <a:effectRef idx="0">
            <a:srgbClr val="1F74AD"/>
          </a:effectRef>
          <a:fontRef idx="minor">
            <a:sysClr val="window" lastClr="FFFFFF"/>
          </a:fontRef>
        </p:style>
        <p:txBody>
          <a:bodyPr anchor="ctr"/>
          <a:p>
            <a:pPr algn="ctr" fontAlgn="auto">
              <a:lnSpc>
                <a:spcPct val="120000"/>
              </a:lnSpc>
            </a:pPr>
            <a:endParaRPr>
              <a:latin typeface="微软雅黑" panose="020B0503020204020204" charset="-122"/>
              <a:ea typeface="微软雅黑" panose="020B0503020204020204" charset="-122"/>
            </a:endParaRPr>
          </a:p>
        </p:txBody>
      </p:sp>
      <p:sp>
        <p:nvSpPr>
          <p:cNvPr id="46" name="任意多边形 45"/>
          <p:cNvSpPr/>
          <p:nvPr>
            <p:custDataLst>
              <p:tags r:id="rId5"/>
            </p:custDataLst>
          </p:nvPr>
        </p:nvSpPr>
        <p:spPr>
          <a:xfrm rot="18907264" flipH="1">
            <a:off x="5930824" y="2887003"/>
            <a:ext cx="1269996" cy="639799"/>
          </a:xfrm>
          <a:custGeom>
            <a:avLst/>
            <a:gdLst>
              <a:gd name="connsiteX0" fmla="*/ 634998 w 1269996"/>
              <a:gd name="connsiteY0" fmla="*/ 0 h 639799"/>
              <a:gd name="connsiteX1" fmla="*/ 1267819 w 1269996"/>
              <a:gd name="connsiteY1" fmla="*/ 262123 h 639799"/>
              <a:gd name="connsiteX2" fmla="*/ 1269996 w 1269996"/>
              <a:gd name="connsiteY2" fmla="*/ 264762 h 639799"/>
              <a:gd name="connsiteX3" fmla="*/ 901061 w 1269996"/>
              <a:gd name="connsiteY3" fmla="*/ 639799 h 639799"/>
              <a:gd name="connsiteX4" fmla="*/ 896125 w 1269996"/>
              <a:gd name="connsiteY4" fmla="*/ 633817 h 639799"/>
              <a:gd name="connsiteX5" fmla="*/ 634998 w 1269996"/>
              <a:gd name="connsiteY5" fmla="*/ 525654 h 639799"/>
              <a:gd name="connsiteX6" fmla="*/ 373871 w 1269996"/>
              <a:gd name="connsiteY6" fmla="*/ 633817 h 639799"/>
              <a:gd name="connsiteX7" fmla="*/ 368936 w 1269996"/>
              <a:gd name="connsiteY7" fmla="*/ 639799 h 639799"/>
              <a:gd name="connsiteX8" fmla="*/ 0 w 1269996"/>
              <a:gd name="connsiteY8" fmla="*/ 264762 h 639799"/>
              <a:gd name="connsiteX9" fmla="*/ 2177 w 1269996"/>
              <a:gd name="connsiteY9" fmla="*/ 262123 h 639799"/>
              <a:gd name="connsiteX10" fmla="*/ 634998 w 1269996"/>
              <a:gd name="connsiteY10" fmla="*/ 0 h 639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69996" h="639799">
                <a:moveTo>
                  <a:pt x="634998" y="0"/>
                </a:moveTo>
                <a:cubicBezTo>
                  <a:pt x="882130" y="0"/>
                  <a:pt x="1105866" y="100170"/>
                  <a:pt x="1267819" y="262123"/>
                </a:cubicBezTo>
                <a:lnTo>
                  <a:pt x="1269996" y="264762"/>
                </a:lnTo>
                <a:lnTo>
                  <a:pt x="901061" y="639799"/>
                </a:lnTo>
                <a:lnTo>
                  <a:pt x="896125" y="633817"/>
                </a:lnTo>
                <a:cubicBezTo>
                  <a:pt x="829297" y="566988"/>
                  <a:pt x="736975" y="525654"/>
                  <a:pt x="634998" y="525654"/>
                </a:cubicBezTo>
                <a:cubicBezTo>
                  <a:pt x="533022" y="525654"/>
                  <a:pt x="440699" y="566988"/>
                  <a:pt x="373871" y="633817"/>
                </a:cubicBezTo>
                <a:lnTo>
                  <a:pt x="368936" y="639799"/>
                </a:lnTo>
                <a:lnTo>
                  <a:pt x="0" y="264762"/>
                </a:lnTo>
                <a:lnTo>
                  <a:pt x="2177" y="262123"/>
                </a:lnTo>
                <a:cubicBezTo>
                  <a:pt x="164130" y="100170"/>
                  <a:pt x="387866" y="0"/>
                  <a:pt x="634998" y="0"/>
                </a:cubicBezTo>
                <a:close/>
              </a:path>
            </a:pathLst>
          </a:custGeom>
          <a:solidFill>
            <a:srgbClr val="3498DB"/>
          </a:solidFill>
          <a:ln>
            <a:noFill/>
          </a:ln>
        </p:spPr>
        <p:style>
          <a:lnRef idx="2">
            <a:srgbClr val="1F74AD">
              <a:shade val="50000"/>
            </a:srgbClr>
          </a:lnRef>
          <a:fillRef idx="1">
            <a:srgbClr val="1F74AD"/>
          </a:fillRef>
          <a:effectRef idx="0">
            <a:srgbClr val="1F74AD"/>
          </a:effectRef>
          <a:fontRef idx="minor">
            <a:sysClr val="window" lastClr="FFFFFF"/>
          </a:fontRef>
        </p:style>
        <p:txBody>
          <a:bodyPr anchor="ctr"/>
          <a:p>
            <a:pPr algn="ctr" fontAlgn="auto">
              <a:lnSpc>
                <a:spcPct val="120000"/>
              </a:lnSpc>
            </a:pPr>
            <a:endParaRPr>
              <a:latin typeface="微软雅黑" panose="020B0503020204020204" charset="-122"/>
              <a:ea typeface="微软雅黑" panose="020B0503020204020204" charset="-122"/>
            </a:endParaRPr>
          </a:p>
        </p:txBody>
      </p:sp>
      <p:sp>
        <p:nvSpPr>
          <p:cNvPr id="47" name="任意多边形 46"/>
          <p:cNvSpPr/>
          <p:nvPr>
            <p:custDataLst>
              <p:tags r:id="rId6"/>
            </p:custDataLst>
          </p:nvPr>
        </p:nvSpPr>
        <p:spPr bwMode="auto">
          <a:xfrm>
            <a:off x="4961222" y="3391143"/>
            <a:ext cx="461104" cy="461104"/>
          </a:xfrm>
          <a:custGeom>
            <a:avLst/>
            <a:gdLst>
              <a:gd name="T0" fmla="*/ 118 w 236"/>
              <a:gd name="T1" fmla="*/ 0 h 236"/>
              <a:gd name="T2" fmla="*/ 0 w 236"/>
              <a:gd name="T3" fmla="*/ 118 h 236"/>
              <a:gd name="T4" fmla="*/ 118 w 236"/>
              <a:gd name="T5" fmla="*/ 236 h 236"/>
              <a:gd name="T6" fmla="*/ 236 w 236"/>
              <a:gd name="T7" fmla="*/ 118 h 236"/>
              <a:gd name="T8" fmla="*/ 118 w 236"/>
              <a:gd name="T9" fmla="*/ 0 h 236"/>
              <a:gd name="T10" fmla="*/ 124 w 236"/>
              <a:gd name="T11" fmla="*/ 56 h 236"/>
              <a:gd name="T12" fmla="*/ 144 w 236"/>
              <a:gd name="T13" fmla="*/ 46 h 236"/>
              <a:gd name="T14" fmla="*/ 137 w 236"/>
              <a:gd name="T15" fmla="*/ 67 h 236"/>
              <a:gd name="T16" fmla="*/ 117 w 236"/>
              <a:gd name="T17" fmla="*/ 77 h 236"/>
              <a:gd name="T18" fmla="*/ 124 w 236"/>
              <a:gd name="T19" fmla="*/ 56 h 236"/>
              <a:gd name="T20" fmla="*/ 162 w 236"/>
              <a:gd name="T21" fmla="*/ 164 h 236"/>
              <a:gd name="T22" fmla="*/ 142 w 236"/>
              <a:gd name="T23" fmla="*/ 181 h 236"/>
              <a:gd name="T24" fmla="*/ 119 w 236"/>
              <a:gd name="T25" fmla="*/ 175 h 236"/>
              <a:gd name="T26" fmla="*/ 97 w 236"/>
              <a:gd name="T27" fmla="*/ 181 h 236"/>
              <a:gd name="T28" fmla="*/ 76 w 236"/>
              <a:gd name="T29" fmla="*/ 164 h 236"/>
              <a:gd name="T30" fmla="*/ 67 w 236"/>
              <a:gd name="T31" fmla="*/ 96 h 236"/>
              <a:gd name="T32" fmla="*/ 95 w 236"/>
              <a:gd name="T33" fmla="*/ 79 h 236"/>
              <a:gd name="T34" fmla="*/ 118 w 236"/>
              <a:gd name="T35" fmla="*/ 85 h 236"/>
              <a:gd name="T36" fmla="*/ 143 w 236"/>
              <a:gd name="T37" fmla="*/ 79 h 236"/>
              <a:gd name="T38" fmla="*/ 168 w 236"/>
              <a:gd name="T39" fmla="*/ 92 h 236"/>
              <a:gd name="T40" fmla="*/ 154 w 236"/>
              <a:gd name="T41" fmla="*/ 118 h 236"/>
              <a:gd name="T42" fmla="*/ 172 w 236"/>
              <a:gd name="T43" fmla="*/ 145 h 236"/>
              <a:gd name="T44" fmla="*/ 162 w 236"/>
              <a:gd name="T45" fmla="*/ 16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24" y="56"/>
                </a:moveTo>
                <a:cubicBezTo>
                  <a:pt x="129" y="50"/>
                  <a:pt x="137" y="46"/>
                  <a:pt x="144" y="46"/>
                </a:cubicBezTo>
                <a:cubicBezTo>
                  <a:pt x="144" y="54"/>
                  <a:pt x="141" y="62"/>
                  <a:pt x="137" y="67"/>
                </a:cubicBezTo>
                <a:cubicBezTo>
                  <a:pt x="132" y="73"/>
                  <a:pt x="124" y="78"/>
                  <a:pt x="117" y="77"/>
                </a:cubicBezTo>
                <a:cubicBezTo>
                  <a:pt x="115" y="69"/>
                  <a:pt x="119" y="61"/>
                  <a:pt x="124" y="56"/>
                </a:cubicBezTo>
                <a:close/>
                <a:moveTo>
                  <a:pt x="162" y="164"/>
                </a:moveTo>
                <a:cubicBezTo>
                  <a:pt x="157" y="172"/>
                  <a:pt x="151" y="180"/>
                  <a:pt x="142" y="181"/>
                </a:cubicBezTo>
                <a:cubicBezTo>
                  <a:pt x="133" y="181"/>
                  <a:pt x="130" y="175"/>
                  <a:pt x="119" y="175"/>
                </a:cubicBezTo>
                <a:cubicBezTo>
                  <a:pt x="109" y="175"/>
                  <a:pt x="106" y="180"/>
                  <a:pt x="97" y="181"/>
                </a:cubicBezTo>
                <a:cubicBezTo>
                  <a:pt x="88" y="181"/>
                  <a:pt x="82" y="172"/>
                  <a:pt x="76" y="164"/>
                </a:cubicBezTo>
                <a:cubicBezTo>
                  <a:pt x="64" y="147"/>
                  <a:pt x="55" y="116"/>
                  <a:pt x="67" y="96"/>
                </a:cubicBezTo>
                <a:cubicBezTo>
                  <a:pt x="73" y="85"/>
                  <a:pt x="84" y="79"/>
                  <a:pt x="95" y="79"/>
                </a:cubicBezTo>
                <a:cubicBezTo>
                  <a:pt x="104" y="79"/>
                  <a:pt x="112" y="85"/>
                  <a:pt x="118" y="85"/>
                </a:cubicBezTo>
                <a:cubicBezTo>
                  <a:pt x="123" y="85"/>
                  <a:pt x="133" y="77"/>
                  <a:pt x="143" y="79"/>
                </a:cubicBezTo>
                <a:cubicBezTo>
                  <a:pt x="148" y="79"/>
                  <a:pt x="160" y="80"/>
                  <a:pt x="168" y="92"/>
                </a:cubicBezTo>
                <a:cubicBezTo>
                  <a:pt x="167" y="92"/>
                  <a:pt x="153" y="100"/>
                  <a:pt x="154" y="118"/>
                </a:cubicBezTo>
                <a:cubicBezTo>
                  <a:pt x="154" y="138"/>
                  <a:pt x="171" y="145"/>
                  <a:pt x="172" y="145"/>
                </a:cubicBezTo>
                <a:cubicBezTo>
                  <a:pt x="171" y="145"/>
                  <a:pt x="169" y="155"/>
                  <a:pt x="162" y="164"/>
                </a:cubicBezTo>
                <a:close/>
              </a:path>
            </a:pathLst>
          </a:custGeom>
          <a:solidFill>
            <a:srgbClr val="69A35B"/>
          </a:solidFill>
          <a:ln>
            <a:noFill/>
          </a:ln>
        </p:spPr>
        <p:txBody>
          <a:bodyPr anchor="ctr"/>
          <a:p>
            <a:pPr algn="ctr" fontAlgn="auto">
              <a:lnSpc>
                <a:spcPct val="120000"/>
              </a:lnSpc>
            </a:pPr>
            <a:endParaRPr>
              <a:latin typeface="微软雅黑" panose="020B0503020204020204" charset="-122"/>
              <a:ea typeface="微软雅黑" panose="020B0503020204020204" charset="-122"/>
            </a:endParaRPr>
          </a:p>
        </p:txBody>
      </p:sp>
      <p:sp>
        <p:nvSpPr>
          <p:cNvPr id="48" name="任意多边形 47"/>
          <p:cNvSpPr/>
          <p:nvPr>
            <p:custDataLst>
              <p:tags r:id="rId7"/>
            </p:custDataLst>
          </p:nvPr>
        </p:nvSpPr>
        <p:spPr bwMode="auto">
          <a:xfrm>
            <a:off x="5846386" y="4285747"/>
            <a:ext cx="461104" cy="461104"/>
          </a:xfrm>
          <a:custGeom>
            <a:avLst/>
            <a:gdLst>
              <a:gd name="T0" fmla="*/ 118 w 236"/>
              <a:gd name="T1" fmla="*/ 0 h 236"/>
              <a:gd name="T2" fmla="*/ 0 w 236"/>
              <a:gd name="T3" fmla="*/ 118 h 236"/>
              <a:gd name="T4" fmla="*/ 118 w 236"/>
              <a:gd name="T5" fmla="*/ 236 h 236"/>
              <a:gd name="T6" fmla="*/ 236 w 236"/>
              <a:gd name="T7" fmla="*/ 118 h 236"/>
              <a:gd name="T8" fmla="*/ 118 w 236"/>
              <a:gd name="T9" fmla="*/ 0 h 236"/>
              <a:gd name="T10" fmla="*/ 106 w 236"/>
              <a:gd name="T11" fmla="*/ 171 h 236"/>
              <a:gd name="T12" fmla="*/ 54 w 236"/>
              <a:gd name="T13" fmla="*/ 163 h 236"/>
              <a:gd name="T14" fmla="*/ 54 w 236"/>
              <a:gd name="T15" fmla="*/ 121 h 236"/>
              <a:gd name="T16" fmla="*/ 106 w 236"/>
              <a:gd name="T17" fmla="*/ 121 h 236"/>
              <a:gd name="T18" fmla="*/ 106 w 236"/>
              <a:gd name="T19" fmla="*/ 171 h 236"/>
              <a:gd name="T20" fmla="*/ 106 w 236"/>
              <a:gd name="T21" fmla="*/ 114 h 236"/>
              <a:gd name="T22" fmla="*/ 54 w 236"/>
              <a:gd name="T23" fmla="*/ 114 h 236"/>
              <a:gd name="T24" fmla="*/ 54 w 236"/>
              <a:gd name="T25" fmla="*/ 72 h 236"/>
              <a:gd name="T26" fmla="*/ 106 w 236"/>
              <a:gd name="T27" fmla="*/ 64 h 236"/>
              <a:gd name="T28" fmla="*/ 106 w 236"/>
              <a:gd name="T29" fmla="*/ 114 h 236"/>
              <a:gd name="T30" fmla="*/ 182 w 236"/>
              <a:gd name="T31" fmla="*/ 182 h 236"/>
              <a:gd name="T32" fmla="*/ 113 w 236"/>
              <a:gd name="T33" fmla="*/ 172 h 236"/>
              <a:gd name="T34" fmla="*/ 113 w 236"/>
              <a:gd name="T35" fmla="*/ 121 h 236"/>
              <a:gd name="T36" fmla="*/ 182 w 236"/>
              <a:gd name="T37" fmla="*/ 121 h 236"/>
              <a:gd name="T38" fmla="*/ 182 w 236"/>
              <a:gd name="T39" fmla="*/ 182 h 236"/>
              <a:gd name="T40" fmla="*/ 182 w 236"/>
              <a:gd name="T41" fmla="*/ 114 h 236"/>
              <a:gd name="T42" fmla="*/ 113 w 236"/>
              <a:gd name="T43" fmla="*/ 114 h 236"/>
              <a:gd name="T44" fmla="*/ 113 w 236"/>
              <a:gd name="T45" fmla="*/ 63 h 236"/>
              <a:gd name="T46" fmla="*/ 182 w 236"/>
              <a:gd name="T47" fmla="*/ 53 h 236"/>
              <a:gd name="T48" fmla="*/ 182 w 236"/>
              <a:gd name="T49" fmla="*/ 11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06" y="171"/>
                </a:moveTo>
                <a:cubicBezTo>
                  <a:pt x="54" y="163"/>
                  <a:pt x="54" y="163"/>
                  <a:pt x="54" y="163"/>
                </a:cubicBezTo>
                <a:cubicBezTo>
                  <a:pt x="54" y="121"/>
                  <a:pt x="54" y="121"/>
                  <a:pt x="54" y="121"/>
                </a:cubicBezTo>
                <a:cubicBezTo>
                  <a:pt x="106" y="121"/>
                  <a:pt x="106" y="121"/>
                  <a:pt x="106" y="121"/>
                </a:cubicBezTo>
                <a:lnTo>
                  <a:pt x="106" y="171"/>
                </a:lnTo>
                <a:close/>
                <a:moveTo>
                  <a:pt x="106" y="114"/>
                </a:moveTo>
                <a:cubicBezTo>
                  <a:pt x="54" y="114"/>
                  <a:pt x="54" y="114"/>
                  <a:pt x="54" y="114"/>
                </a:cubicBezTo>
                <a:cubicBezTo>
                  <a:pt x="54" y="72"/>
                  <a:pt x="54" y="72"/>
                  <a:pt x="54" y="72"/>
                </a:cubicBezTo>
                <a:cubicBezTo>
                  <a:pt x="106" y="64"/>
                  <a:pt x="106" y="64"/>
                  <a:pt x="106" y="64"/>
                </a:cubicBezTo>
                <a:lnTo>
                  <a:pt x="106" y="114"/>
                </a:lnTo>
                <a:close/>
                <a:moveTo>
                  <a:pt x="182" y="182"/>
                </a:moveTo>
                <a:cubicBezTo>
                  <a:pt x="113" y="172"/>
                  <a:pt x="113" y="172"/>
                  <a:pt x="113" y="172"/>
                </a:cubicBezTo>
                <a:cubicBezTo>
                  <a:pt x="113" y="121"/>
                  <a:pt x="113" y="121"/>
                  <a:pt x="113" y="121"/>
                </a:cubicBezTo>
                <a:cubicBezTo>
                  <a:pt x="182" y="121"/>
                  <a:pt x="182" y="121"/>
                  <a:pt x="182" y="121"/>
                </a:cubicBezTo>
                <a:lnTo>
                  <a:pt x="182" y="182"/>
                </a:lnTo>
                <a:close/>
                <a:moveTo>
                  <a:pt x="182" y="114"/>
                </a:moveTo>
                <a:cubicBezTo>
                  <a:pt x="113" y="114"/>
                  <a:pt x="113" y="114"/>
                  <a:pt x="113" y="114"/>
                </a:cubicBezTo>
                <a:cubicBezTo>
                  <a:pt x="113" y="63"/>
                  <a:pt x="113" y="63"/>
                  <a:pt x="113" y="63"/>
                </a:cubicBezTo>
                <a:cubicBezTo>
                  <a:pt x="182" y="53"/>
                  <a:pt x="182" y="53"/>
                  <a:pt x="182" y="53"/>
                </a:cubicBezTo>
                <a:lnTo>
                  <a:pt x="182" y="114"/>
                </a:lnTo>
                <a:close/>
              </a:path>
            </a:pathLst>
          </a:custGeom>
          <a:solidFill>
            <a:srgbClr val="1AA3AA"/>
          </a:solidFill>
          <a:ln>
            <a:noFill/>
          </a:ln>
        </p:spPr>
        <p:txBody>
          <a:bodyPr anchor="ctr"/>
          <a:p>
            <a:pPr algn="ctr" fontAlgn="auto">
              <a:lnSpc>
                <a:spcPct val="120000"/>
              </a:lnSpc>
            </a:pPr>
            <a:endParaRPr>
              <a:latin typeface="微软雅黑" panose="020B0503020204020204" charset="-122"/>
              <a:ea typeface="微软雅黑" panose="020B0503020204020204" charset="-122"/>
            </a:endParaRPr>
          </a:p>
        </p:txBody>
      </p:sp>
      <p:sp>
        <p:nvSpPr>
          <p:cNvPr id="49" name="任意多边形 48"/>
          <p:cNvSpPr/>
          <p:nvPr>
            <p:custDataLst>
              <p:tags r:id="rId8"/>
            </p:custDataLst>
          </p:nvPr>
        </p:nvSpPr>
        <p:spPr bwMode="auto">
          <a:xfrm rot="5400000">
            <a:off x="5846386" y="2498439"/>
            <a:ext cx="461104" cy="461104"/>
          </a:xfrm>
          <a:custGeom>
            <a:avLst/>
            <a:gdLst>
              <a:gd name="T0" fmla="*/ 223 w 228"/>
              <a:gd name="T1" fmla="*/ 95 h 228"/>
              <a:gd name="T2" fmla="*/ 196 w 228"/>
              <a:gd name="T3" fmla="*/ 90 h 228"/>
              <a:gd name="T4" fmla="*/ 189 w 228"/>
              <a:gd name="T5" fmla="*/ 74 h 228"/>
              <a:gd name="T6" fmla="*/ 205 w 228"/>
              <a:gd name="T7" fmla="*/ 50 h 228"/>
              <a:gd name="T8" fmla="*/ 205 w 228"/>
              <a:gd name="T9" fmla="*/ 43 h 228"/>
              <a:gd name="T10" fmla="*/ 185 w 228"/>
              <a:gd name="T11" fmla="*/ 24 h 228"/>
              <a:gd name="T12" fmla="*/ 178 w 228"/>
              <a:gd name="T13" fmla="*/ 23 h 228"/>
              <a:gd name="T14" fmla="*/ 155 w 228"/>
              <a:gd name="T15" fmla="*/ 39 h 228"/>
              <a:gd name="T16" fmla="*/ 138 w 228"/>
              <a:gd name="T17" fmla="*/ 32 h 228"/>
              <a:gd name="T18" fmla="*/ 133 w 228"/>
              <a:gd name="T19" fmla="*/ 5 h 228"/>
              <a:gd name="T20" fmla="*/ 127 w 228"/>
              <a:gd name="T21" fmla="*/ 0 h 228"/>
              <a:gd name="T22" fmla="*/ 100 w 228"/>
              <a:gd name="T23" fmla="*/ 0 h 228"/>
              <a:gd name="T24" fmla="*/ 94 w 228"/>
              <a:gd name="T25" fmla="*/ 5 h 228"/>
              <a:gd name="T26" fmla="*/ 89 w 228"/>
              <a:gd name="T27" fmla="*/ 32 h 228"/>
              <a:gd name="T28" fmla="*/ 73 w 228"/>
              <a:gd name="T29" fmla="*/ 39 h 228"/>
              <a:gd name="T30" fmla="*/ 50 w 228"/>
              <a:gd name="T31" fmla="*/ 23 h 228"/>
              <a:gd name="T32" fmla="*/ 43 w 228"/>
              <a:gd name="T33" fmla="*/ 24 h 228"/>
              <a:gd name="T34" fmla="*/ 23 w 228"/>
              <a:gd name="T35" fmla="*/ 43 h 228"/>
              <a:gd name="T36" fmla="*/ 23 w 228"/>
              <a:gd name="T37" fmla="*/ 51 h 228"/>
              <a:gd name="T38" fmla="*/ 39 w 228"/>
              <a:gd name="T39" fmla="*/ 74 h 228"/>
              <a:gd name="T40" fmla="*/ 32 w 228"/>
              <a:gd name="T41" fmla="*/ 90 h 228"/>
              <a:gd name="T42" fmla="*/ 5 w 228"/>
              <a:gd name="T43" fmla="*/ 95 h 228"/>
              <a:gd name="T44" fmla="*/ 0 w 228"/>
              <a:gd name="T45" fmla="*/ 100 h 228"/>
              <a:gd name="T46" fmla="*/ 0 w 228"/>
              <a:gd name="T47" fmla="*/ 128 h 228"/>
              <a:gd name="T48" fmla="*/ 5 w 228"/>
              <a:gd name="T49" fmla="*/ 134 h 228"/>
              <a:gd name="T50" fmla="*/ 32 w 228"/>
              <a:gd name="T51" fmla="*/ 139 h 228"/>
              <a:gd name="T52" fmla="*/ 39 w 228"/>
              <a:gd name="T53" fmla="*/ 155 h 228"/>
              <a:gd name="T54" fmla="*/ 23 w 228"/>
              <a:gd name="T55" fmla="*/ 178 h 228"/>
              <a:gd name="T56" fmla="*/ 24 w 228"/>
              <a:gd name="T57" fmla="*/ 185 h 228"/>
              <a:gd name="T58" fmla="*/ 43 w 228"/>
              <a:gd name="T59" fmla="*/ 204 h 228"/>
              <a:gd name="T60" fmla="*/ 51 w 228"/>
              <a:gd name="T61" fmla="*/ 205 h 228"/>
              <a:gd name="T62" fmla="*/ 73 w 228"/>
              <a:gd name="T63" fmla="*/ 189 h 228"/>
              <a:gd name="T64" fmla="*/ 89 w 228"/>
              <a:gd name="T65" fmla="*/ 196 h 228"/>
              <a:gd name="T66" fmla="*/ 94 w 228"/>
              <a:gd name="T67" fmla="*/ 223 h 228"/>
              <a:gd name="T68" fmla="*/ 100 w 228"/>
              <a:gd name="T69" fmla="*/ 228 h 228"/>
              <a:gd name="T70" fmla="*/ 127 w 228"/>
              <a:gd name="T71" fmla="*/ 228 h 228"/>
              <a:gd name="T72" fmla="*/ 133 w 228"/>
              <a:gd name="T73" fmla="*/ 223 h 228"/>
              <a:gd name="T74" fmla="*/ 138 w 228"/>
              <a:gd name="T75" fmla="*/ 196 h 228"/>
              <a:gd name="T76" fmla="*/ 154 w 228"/>
              <a:gd name="T77" fmla="*/ 190 h 228"/>
              <a:gd name="T78" fmla="*/ 177 w 228"/>
              <a:gd name="T79" fmla="*/ 205 h 228"/>
              <a:gd name="T80" fmla="*/ 185 w 228"/>
              <a:gd name="T81" fmla="*/ 205 h 228"/>
              <a:gd name="T82" fmla="*/ 204 w 228"/>
              <a:gd name="T83" fmla="*/ 185 h 228"/>
              <a:gd name="T84" fmla="*/ 205 w 228"/>
              <a:gd name="T85" fmla="*/ 178 h 228"/>
              <a:gd name="T86" fmla="*/ 189 w 228"/>
              <a:gd name="T87" fmla="*/ 155 h 228"/>
              <a:gd name="T88" fmla="*/ 196 w 228"/>
              <a:gd name="T89" fmla="*/ 139 h 228"/>
              <a:gd name="T90" fmla="*/ 223 w 228"/>
              <a:gd name="T91" fmla="*/ 134 h 228"/>
              <a:gd name="T92" fmla="*/ 228 w 228"/>
              <a:gd name="T93" fmla="*/ 128 h 228"/>
              <a:gd name="T94" fmla="*/ 228 w 228"/>
              <a:gd name="T95" fmla="*/ 100 h 228"/>
              <a:gd name="T96" fmla="*/ 223 w 228"/>
              <a:gd name="T97" fmla="*/ 95 h 228"/>
              <a:gd name="T98" fmla="*/ 114 w 228"/>
              <a:gd name="T99" fmla="*/ 149 h 228"/>
              <a:gd name="T100" fmla="*/ 79 w 228"/>
              <a:gd name="T101" fmla="*/ 114 h 228"/>
              <a:gd name="T102" fmla="*/ 114 w 228"/>
              <a:gd name="T103" fmla="*/ 79 h 228"/>
              <a:gd name="T104" fmla="*/ 149 w 228"/>
              <a:gd name="T105" fmla="*/ 114 h 228"/>
              <a:gd name="T106" fmla="*/ 114 w 228"/>
              <a:gd name="T107" fmla="*/ 149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8" h="228">
                <a:moveTo>
                  <a:pt x="223" y="95"/>
                </a:moveTo>
                <a:cubicBezTo>
                  <a:pt x="196" y="90"/>
                  <a:pt x="196" y="90"/>
                  <a:pt x="196" y="90"/>
                </a:cubicBezTo>
                <a:cubicBezTo>
                  <a:pt x="194" y="84"/>
                  <a:pt x="192" y="79"/>
                  <a:pt x="189" y="74"/>
                </a:cubicBezTo>
                <a:cubicBezTo>
                  <a:pt x="205" y="50"/>
                  <a:pt x="205" y="50"/>
                  <a:pt x="205" y="50"/>
                </a:cubicBezTo>
                <a:cubicBezTo>
                  <a:pt x="207" y="48"/>
                  <a:pt x="206" y="45"/>
                  <a:pt x="205" y="43"/>
                </a:cubicBezTo>
                <a:cubicBezTo>
                  <a:pt x="185" y="24"/>
                  <a:pt x="185" y="24"/>
                  <a:pt x="185" y="24"/>
                </a:cubicBezTo>
                <a:cubicBezTo>
                  <a:pt x="183" y="22"/>
                  <a:pt x="180" y="21"/>
                  <a:pt x="178" y="23"/>
                </a:cubicBezTo>
                <a:cubicBezTo>
                  <a:pt x="155" y="39"/>
                  <a:pt x="155" y="39"/>
                  <a:pt x="155" y="39"/>
                </a:cubicBezTo>
                <a:cubicBezTo>
                  <a:pt x="149" y="36"/>
                  <a:pt x="144" y="34"/>
                  <a:pt x="138" y="32"/>
                </a:cubicBezTo>
                <a:cubicBezTo>
                  <a:pt x="133" y="5"/>
                  <a:pt x="133" y="5"/>
                  <a:pt x="133" y="5"/>
                </a:cubicBezTo>
                <a:cubicBezTo>
                  <a:pt x="133" y="2"/>
                  <a:pt x="130" y="0"/>
                  <a:pt x="127" y="0"/>
                </a:cubicBezTo>
                <a:cubicBezTo>
                  <a:pt x="100" y="0"/>
                  <a:pt x="100" y="0"/>
                  <a:pt x="100" y="0"/>
                </a:cubicBezTo>
                <a:cubicBezTo>
                  <a:pt x="97" y="0"/>
                  <a:pt x="95" y="2"/>
                  <a:pt x="94" y="5"/>
                </a:cubicBezTo>
                <a:cubicBezTo>
                  <a:pt x="89" y="32"/>
                  <a:pt x="89" y="32"/>
                  <a:pt x="89" y="32"/>
                </a:cubicBezTo>
                <a:cubicBezTo>
                  <a:pt x="83" y="34"/>
                  <a:pt x="78" y="36"/>
                  <a:pt x="73" y="39"/>
                </a:cubicBezTo>
                <a:cubicBezTo>
                  <a:pt x="50" y="23"/>
                  <a:pt x="50" y="23"/>
                  <a:pt x="50" y="23"/>
                </a:cubicBezTo>
                <a:cubicBezTo>
                  <a:pt x="48" y="22"/>
                  <a:pt x="45" y="22"/>
                  <a:pt x="43" y="24"/>
                </a:cubicBezTo>
                <a:cubicBezTo>
                  <a:pt x="23" y="43"/>
                  <a:pt x="23" y="43"/>
                  <a:pt x="23" y="43"/>
                </a:cubicBezTo>
                <a:cubicBezTo>
                  <a:pt x="22" y="45"/>
                  <a:pt x="21" y="49"/>
                  <a:pt x="23" y="51"/>
                </a:cubicBezTo>
                <a:cubicBezTo>
                  <a:pt x="39" y="74"/>
                  <a:pt x="39" y="74"/>
                  <a:pt x="39" y="74"/>
                </a:cubicBezTo>
                <a:cubicBezTo>
                  <a:pt x="36" y="79"/>
                  <a:pt x="34" y="84"/>
                  <a:pt x="32" y="90"/>
                </a:cubicBezTo>
                <a:cubicBezTo>
                  <a:pt x="5" y="95"/>
                  <a:pt x="5" y="95"/>
                  <a:pt x="5" y="95"/>
                </a:cubicBezTo>
                <a:cubicBezTo>
                  <a:pt x="2" y="95"/>
                  <a:pt x="0" y="98"/>
                  <a:pt x="0" y="100"/>
                </a:cubicBezTo>
                <a:cubicBezTo>
                  <a:pt x="0" y="128"/>
                  <a:pt x="0" y="128"/>
                  <a:pt x="0" y="128"/>
                </a:cubicBezTo>
                <a:cubicBezTo>
                  <a:pt x="0" y="131"/>
                  <a:pt x="2" y="133"/>
                  <a:pt x="5" y="134"/>
                </a:cubicBezTo>
                <a:cubicBezTo>
                  <a:pt x="32" y="139"/>
                  <a:pt x="32" y="139"/>
                  <a:pt x="32" y="139"/>
                </a:cubicBezTo>
                <a:cubicBezTo>
                  <a:pt x="34" y="144"/>
                  <a:pt x="36" y="150"/>
                  <a:pt x="39" y="155"/>
                </a:cubicBezTo>
                <a:cubicBezTo>
                  <a:pt x="23" y="178"/>
                  <a:pt x="23" y="178"/>
                  <a:pt x="23" y="178"/>
                </a:cubicBezTo>
                <a:cubicBezTo>
                  <a:pt x="22" y="180"/>
                  <a:pt x="22" y="183"/>
                  <a:pt x="24" y="185"/>
                </a:cubicBezTo>
                <a:cubicBezTo>
                  <a:pt x="43" y="204"/>
                  <a:pt x="43" y="204"/>
                  <a:pt x="43" y="204"/>
                </a:cubicBezTo>
                <a:cubicBezTo>
                  <a:pt x="45" y="206"/>
                  <a:pt x="48" y="207"/>
                  <a:pt x="51" y="205"/>
                </a:cubicBezTo>
                <a:cubicBezTo>
                  <a:pt x="73" y="189"/>
                  <a:pt x="73" y="189"/>
                  <a:pt x="73" y="189"/>
                </a:cubicBezTo>
                <a:cubicBezTo>
                  <a:pt x="78" y="192"/>
                  <a:pt x="84" y="194"/>
                  <a:pt x="89" y="196"/>
                </a:cubicBezTo>
                <a:cubicBezTo>
                  <a:pt x="94" y="223"/>
                  <a:pt x="94" y="223"/>
                  <a:pt x="94" y="223"/>
                </a:cubicBezTo>
                <a:cubicBezTo>
                  <a:pt x="95" y="226"/>
                  <a:pt x="97" y="228"/>
                  <a:pt x="100" y="228"/>
                </a:cubicBezTo>
                <a:cubicBezTo>
                  <a:pt x="127" y="228"/>
                  <a:pt x="127" y="228"/>
                  <a:pt x="127" y="228"/>
                </a:cubicBezTo>
                <a:cubicBezTo>
                  <a:pt x="130" y="228"/>
                  <a:pt x="133" y="226"/>
                  <a:pt x="133" y="223"/>
                </a:cubicBezTo>
                <a:cubicBezTo>
                  <a:pt x="138" y="196"/>
                  <a:pt x="138" y="196"/>
                  <a:pt x="138" y="196"/>
                </a:cubicBezTo>
                <a:cubicBezTo>
                  <a:pt x="144" y="194"/>
                  <a:pt x="149" y="192"/>
                  <a:pt x="154" y="190"/>
                </a:cubicBezTo>
                <a:cubicBezTo>
                  <a:pt x="177" y="205"/>
                  <a:pt x="177" y="205"/>
                  <a:pt x="177" y="205"/>
                </a:cubicBezTo>
                <a:cubicBezTo>
                  <a:pt x="180" y="207"/>
                  <a:pt x="183" y="207"/>
                  <a:pt x="185" y="205"/>
                </a:cubicBezTo>
                <a:cubicBezTo>
                  <a:pt x="204" y="185"/>
                  <a:pt x="204" y="185"/>
                  <a:pt x="204" y="185"/>
                </a:cubicBezTo>
                <a:cubicBezTo>
                  <a:pt x="206" y="183"/>
                  <a:pt x="206" y="180"/>
                  <a:pt x="205" y="178"/>
                </a:cubicBezTo>
                <a:cubicBezTo>
                  <a:pt x="189" y="155"/>
                  <a:pt x="189" y="155"/>
                  <a:pt x="189" y="155"/>
                </a:cubicBezTo>
                <a:cubicBezTo>
                  <a:pt x="192" y="150"/>
                  <a:pt x="194" y="144"/>
                  <a:pt x="196" y="139"/>
                </a:cubicBezTo>
                <a:cubicBezTo>
                  <a:pt x="223" y="134"/>
                  <a:pt x="223" y="134"/>
                  <a:pt x="223" y="134"/>
                </a:cubicBezTo>
                <a:cubicBezTo>
                  <a:pt x="226" y="133"/>
                  <a:pt x="228" y="131"/>
                  <a:pt x="228" y="128"/>
                </a:cubicBezTo>
                <a:cubicBezTo>
                  <a:pt x="228" y="100"/>
                  <a:pt x="228" y="100"/>
                  <a:pt x="228" y="100"/>
                </a:cubicBezTo>
                <a:cubicBezTo>
                  <a:pt x="228" y="98"/>
                  <a:pt x="226" y="95"/>
                  <a:pt x="223" y="95"/>
                </a:cubicBezTo>
                <a:close/>
                <a:moveTo>
                  <a:pt x="114" y="149"/>
                </a:moveTo>
                <a:cubicBezTo>
                  <a:pt x="95" y="149"/>
                  <a:pt x="79" y="133"/>
                  <a:pt x="79" y="114"/>
                </a:cubicBezTo>
                <a:cubicBezTo>
                  <a:pt x="79" y="95"/>
                  <a:pt x="95" y="79"/>
                  <a:pt x="114" y="79"/>
                </a:cubicBezTo>
                <a:cubicBezTo>
                  <a:pt x="133" y="79"/>
                  <a:pt x="149" y="95"/>
                  <a:pt x="149" y="114"/>
                </a:cubicBezTo>
                <a:cubicBezTo>
                  <a:pt x="149" y="133"/>
                  <a:pt x="133" y="149"/>
                  <a:pt x="114" y="149"/>
                </a:cubicBezTo>
                <a:close/>
              </a:path>
            </a:pathLst>
          </a:custGeom>
          <a:solidFill>
            <a:srgbClr val="1F74AD"/>
          </a:solidFill>
          <a:ln>
            <a:noFill/>
          </a:ln>
        </p:spPr>
        <p:txBody>
          <a:bodyPr anchor="ctr"/>
          <a:p>
            <a:pPr algn="ctr" fontAlgn="auto">
              <a:lnSpc>
                <a:spcPct val="120000"/>
              </a:lnSpc>
            </a:pPr>
            <a:endParaRPr>
              <a:latin typeface="微软雅黑" panose="020B0503020204020204" charset="-122"/>
              <a:ea typeface="微软雅黑" panose="020B0503020204020204" charset="-122"/>
            </a:endParaRPr>
          </a:p>
        </p:txBody>
      </p:sp>
      <p:sp>
        <p:nvSpPr>
          <p:cNvPr id="50" name="任意多边形 49"/>
          <p:cNvSpPr/>
          <p:nvPr>
            <p:custDataLst>
              <p:tags r:id="rId9"/>
            </p:custDataLst>
          </p:nvPr>
        </p:nvSpPr>
        <p:spPr bwMode="auto">
          <a:xfrm rot="5400000">
            <a:off x="6727534" y="3391143"/>
            <a:ext cx="461104" cy="461104"/>
          </a:xfrm>
          <a:custGeom>
            <a:avLst/>
            <a:gdLst>
              <a:gd name="T0" fmla="*/ 130 w 236"/>
              <a:gd name="T1" fmla="*/ 1 h 236"/>
              <a:gd name="T2" fmla="*/ 118 w 236"/>
              <a:gd name="T3" fmla="*/ 0 h 236"/>
              <a:gd name="T4" fmla="*/ 30 w 236"/>
              <a:gd name="T5" fmla="*/ 40 h 236"/>
              <a:gd name="T6" fmla="*/ 68 w 236"/>
              <a:gd name="T7" fmla="*/ 105 h 236"/>
              <a:gd name="T8" fmla="*/ 130 w 236"/>
              <a:gd name="T9" fmla="*/ 1 h 236"/>
              <a:gd name="T10" fmla="*/ 20 w 236"/>
              <a:gd name="T11" fmla="*/ 52 h 236"/>
              <a:gd name="T12" fmla="*/ 0 w 236"/>
              <a:gd name="T13" fmla="*/ 118 h 236"/>
              <a:gd name="T14" fmla="*/ 5 w 236"/>
              <a:gd name="T15" fmla="*/ 153 h 236"/>
              <a:gd name="T16" fmla="*/ 81 w 236"/>
              <a:gd name="T17" fmla="*/ 153 h 236"/>
              <a:gd name="T18" fmla="*/ 20 w 236"/>
              <a:gd name="T19" fmla="*/ 52 h 236"/>
              <a:gd name="T20" fmla="*/ 225 w 236"/>
              <a:gd name="T21" fmla="*/ 68 h 236"/>
              <a:gd name="T22" fmla="*/ 145 w 236"/>
              <a:gd name="T23" fmla="*/ 3 h 236"/>
              <a:gd name="T24" fmla="*/ 106 w 236"/>
              <a:gd name="T25" fmla="*/ 68 h 236"/>
              <a:gd name="T26" fmla="*/ 225 w 236"/>
              <a:gd name="T27" fmla="*/ 68 h 236"/>
              <a:gd name="T28" fmla="*/ 130 w 236"/>
              <a:gd name="T29" fmla="*/ 167 h 236"/>
              <a:gd name="T30" fmla="*/ 11 w 236"/>
              <a:gd name="T31" fmla="*/ 167 h 236"/>
              <a:gd name="T32" fmla="*/ 96 w 236"/>
              <a:gd name="T33" fmla="*/ 234 h 236"/>
              <a:gd name="T34" fmla="*/ 93 w 236"/>
              <a:gd name="T35" fmla="*/ 232 h 236"/>
              <a:gd name="T36" fmla="*/ 130 w 236"/>
              <a:gd name="T37" fmla="*/ 167 h 236"/>
              <a:gd name="T38" fmla="*/ 230 w 236"/>
              <a:gd name="T39" fmla="*/ 82 h 236"/>
              <a:gd name="T40" fmla="*/ 155 w 236"/>
              <a:gd name="T41" fmla="*/ 82 h 236"/>
              <a:gd name="T42" fmla="*/ 215 w 236"/>
              <a:gd name="T43" fmla="*/ 186 h 236"/>
              <a:gd name="T44" fmla="*/ 236 w 236"/>
              <a:gd name="T45" fmla="*/ 118 h 236"/>
              <a:gd name="T46" fmla="*/ 230 w 236"/>
              <a:gd name="T47" fmla="*/ 82 h 236"/>
              <a:gd name="T48" fmla="*/ 108 w 236"/>
              <a:gd name="T49" fmla="*/ 236 h 236"/>
              <a:gd name="T50" fmla="*/ 118 w 236"/>
              <a:gd name="T51" fmla="*/ 236 h 236"/>
              <a:gd name="T52" fmla="*/ 205 w 236"/>
              <a:gd name="T53" fmla="*/ 198 h 236"/>
              <a:gd name="T54" fmla="*/ 167 w 236"/>
              <a:gd name="T55" fmla="*/ 132 h 236"/>
              <a:gd name="T56" fmla="*/ 108 w 236"/>
              <a:gd name="T57"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6" h="236">
                <a:moveTo>
                  <a:pt x="130" y="1"/>
                </a:moveTo>
                <a:cubicBezTo>
                  <a:pt x="126" y="0"/>
                  <a:pt x="122" y="0"/>
                  <a:pt x="118" y="0"/>
                </a:cubicBezTo>
                <a:cubicBezTo>
                  <a:pt x="83" y="0"/>
                  <a:pt x="51" y="16"/>
                  <a:pt x="30" y="40"/>
                </a:cubicBezTo>
                <a:cubicBezTo>
                  <a:pt x="68" y="105"/>
                  <a:pt x="68" y="105"/>
                  <a:pt x="68" y="105"/>
                </a:cubicBezTo>
                <a:lnTo>
                  <a:pt x="130" y="1"/>
                </a:lnTo>
                <a:close/>
                <a:moveTo>
                  <a:pt x="20" y="52"/>
                </a:moveTo>
                <a:cubicBezTo>
                  <a:pt x="7" y="71"/>
                  <a:pt x="0" y="94"/>
                  <a:pt x="0" y="118"/>
                </a:cubicBezTo>
                <a:cubicBezTo>
                  <a:pt x="0" y="130"/>
                  <a:pt x="2" y="142"/>
                  <a:pt x="5" y="153"/>
                </a:cubicBezTo>
                <a:cubicBezTo>
                  <a:pt x="81" y="153"/>
                  <a:pt x="81" y="153"/>
                  <a:pt x="81" y="153"/>
                </a:cubicBezTo>
                <a:lnTo>
                  <a:pt x="20" y="52"/>
                </a:lnTo>
                <a:close/>
                <a:moveTo>
                  <a:pt x="225" y="68"/>
                </a:moveTo>
                <a:cubicBezTo>
                  <a:pt x="210" y="36"/>
                  <a:pt x="180" y="11"/>
                  <a:pt x="145" y="3"/>
                </a:cubicBezTo>
                <a:cubicBezTo>
                  <a:pt x="106" y="68"/>
                  <a:pt x="106" y="68"/>
                  <a:pt x="106" y="68"/>
                </a:cubicBezTo>
                <a:lnTo>
                  <a:pt x="225" y="68"/>
                </a:lnTo>
                <a:close/>
                <a:moveTo>
                  <a:pt x="130" y="167"/>
                </a:moveTo>
                <a:cubicBezTo>
                  <a:pt x="11" y="167"/>
                  <a:pt x="11" y="167"/>
                  <a:pt x="11" y="167"/>
                </a:cubicBezTo>
                <a:cubicBezTo>
                  <a:pt x="26" y="201"/>
                  <a:pt x="58" y="227"/>
                  <a:pt x="96" y="234"/>
                </a:cubicBezTo>
                <a:cubicBezTo>
                  <a:pt x="93" y="232"/>
                  <a:pt x="93" y="232"/>
                  <a:pt x="93" y="232"/>
                </a:cubicBezTo>
                <a:lnTo>
                  <a:pt x="130" y="167"/>
                </a:lnTo>
                <a:close/>
                <a:moveTo>
                  <a:pt x="230" y="82"/>
                </a:moveTo>
                <a:cubicBezTo>
                  <a:pt x="155" y="82"/>
                  <a:pt x="155" y="82"/>
                  <a:pt x="155" y="82"/>
                </a:cubicBezTo>
                <a:cubicBezTo>
                  <a:pt x="215" y="186"/>
                  <a:pt x="215" y="186"/>
                  <a:pt x="215" y="186"/>
                </a:cubicBezTo>
                <a:cubicBezTo>
                  <a:pt x="228" y="167"/>
                  <a:pt x="236" y="143"/>
                  <a:pt x="236" y="118"/>
                </a:cubicBezTo>
                <a:cubicBezTo>
                  <a:pt x="236" y="106"/>
                  <a:pt x="234" y="94"/>
                  <a:pt x="230" y="82"/>
                </a:cubicBezTo>
                <a:close/>
                <a:moveTo>
                  <a:pt x="108" y="236"/>
                </a:moveTo>
                <a:cubicBezTo>
                  <a:pt x="111" y="236"/>
                  <a:pt x="115" y="236"/>
                  <a:pt x="118" y="236"/>
                </a:cubicBezTo>
                <a:cubicBezTo>
                  <a:pt x="152" y="236"/>
                  <a:pt x="183" y="221"/>
                  <a:pt x="205" y="198"/>
                </a:cubicBezTo>
                <a:cubicBezTo>
                  <a:pt x="167" y="132"/>
                  <a:pt x="167" y="132"/>
                  <a:pt x="167" y="132"/>
                </a:cubicBezTo>
                <a:lnTo>
                  <a:pt x="108" y="236"/>
                </a:lnTo>
                <a:close/>
              </a:path>
            </a:pathLst>
          </a:custGeom>
          <a:solidFill>
            <a:srgbClr val="3498DB"/>
          </a:solidFill>
          <a:ln>
            <a:noFill/>
          </a:ln>
        </p:spPr>
        <p:txBody>
          <a:bodyPr anchor="ctr"/>
          <a:p>
            <a:pPr algn="ctr" fontAlgn="auto">
              <a:lnSpc>
                <a:spcPct val="120000"/>
              </a:lnSpc>
            </a:pPr>
            <a:endParaRPr>
              <a:latin typeface="微软雅黑" panose="020B0503020204020204" charset="-122"/>
              <a:ea typeface="微软雅黑" panose="020B0503020204020204" charset="-122"/>
            </a:endParaRPr>
          </a:p>
        </p:txBody>
      </p:sp>
      <p:sp>
        <p:nvSpPr>
          <p:cNvPr id="51" name="文本框 50"/>
          <p:cNvSpPr txBox="1"/>
          <p:nvPr>
            <p:custDataLst>
              <p:tags r:id="rId10"/>
            </p:custDataLst>
          </p:nvPr>
        </p:nvSpPr>
        <p:spPr bwMode="auto">
          <a:xfrm>
            <a:off x="2946400" y="5146675"/>
            <a:ext cx="2616200" cy="1127760"/>
          </a:xfrm>
          <a:prstGeom prst="rect">
            <a:avLst/>
          </a:prstGeom>
          <a:noFill/>
        </p:spPr>
        <p:txBody>
          <a:bodyPr wrap="square" lIns="90000" tIns="46800" rIns="90000" bIns="0" anchor="b" anchorCtr="0"/>
          <a:p>
            <a:pPr algn="just" fontAlgn="auto">
              <a:lnSpc>
                <a:spcPct val="150000"/>
              </a:lnSpc>
            </a:pPr>
            <a:r>
              <a:rPr lang="zh-CN" altLang="en-US" sz="1600" b="1" spc="300" dirty="0">
                <a:solidFill>
                  <a:srgbClr val="1AA3AA"/>
                </a:solidFill>
                <a:effectLst/>
                <a:latin typeface="微软雅黑" panose="020B0503020204020204" charset="-122"/>
                <a:ea typeface="微软雅黑" panose="020B0503020204020204" charset="-122"/>
                <a:cs typeface="+mn-ea"/>
              </a:rPr>
              <a:t>（7）接手一家营运中的小公司，快速实现个人创业梦想。</a:t>
            </a:r>
            <a:endParaRPr lang="zh-CN" altLang="en-US" sz="1600" b="1" spc="300" dirty="0">
              <a:solidFill>
                <a:srgbClr val="1AA3AA"/>
              </a:solidFill>
              <a:effectLst/>
              <a:latin typeface="微软雅黑" panose="020B0503020204020204" charset="-122"/>
              <a:ea typeface="微软雅黑" panose="020B0503020204020204" charset="-122"/>
              <a:cs typeface="+mn-ea"/>
            </a:endParaRPr>
          </a:p>
        </p:txBody>
      </p:sp>
      <p:sp>
        <p:nvSpPr>
          <p:cNvPr id="53" name="文本框 52"/>
          <p:cNvSpPr txBox="1"/>
          <p:nvPr>
            <p:custDataLst>
              <p:tags r:id="rId11"/>
            </p:custDataLst>
          </p:nvPr>
        </p:nvSpPr>
        <p:spPr bwMode="auto">
          <a:xfrm>
            <a:off x="7677150" y="2851785"/>
            <a:ext cx="3024505" cy="1433830"/>
          </a:xfrm>
          <a:prstGeom prst="rect">
            <a:avLst/>
          </a:prstGeom>
          <a:noFill/>
        </p:spPr>
        <p:txBody>
          <a:bodyPr wrap="square" lIns="90000" tIns="46800" rIns="90000" bIns="0" anchor="b" anchorCtr="0">
            <a:normAutofit fontScale="90000" lnSpcReduction="10000"/>
          </a:bodyPr>
          <a:p>
            <a:pPr algn="just" fontAlgn="auto">
              <a:lnSpc>
                <a:spcPct val="150000"/>
              </a:lnSpc>
            </a:pPr>
            <a:r>
              <a:rPr lang="zh-CN" altLang="en-US" b="1" spc="300" dirty="0">
                <a:solidFill>
                  <a:srgbClr val="3498DB"/>
                </a:solidFill>
                <a:effectLst/>
                <a:latin typeface="微软雅黑" panose="020B0503020204020204" charset="-122"/>
                <a:ea typeface="微软雅黑" panose="020B0503020204020204" charset="-122"/>
                <a:cs typeface="+mn-ea"/>
              </a:rPr>
              <a:t>（6）创业者运用原有的专业技术与顾客关系创立新公司，并且能够提供比原公司更好的服务。</a:t>
            </a:r>
            <a:endParaRPr lang="zh-CN" altLang="en-US" b="1" spc="300" dirty="0">
              <a:solidFill>
                <a:srgbClr val="3498DB"/>
              </a:solidFill>
              <a:effectLst/>
              <a:latin typeface="微软雅黑" panose="020B0503020204020204" charset="-122"/>
              <a:ea typeface="微软雅黑" panose="020B0503020204020204" charset="-122"/>
              <a:cs typeface="+mn-ea"/>
            </a:endParaRPr>
          </a:p>
        </p:txBody>
      </p:sp>
      <p:sp>
        <p:nvSpPr>
          <p:cNvPr id="55" name="文本框 54"/>
          <p:cNvSpPr txBox="1"/>
          <p:nvPr>
            <p:custDataLst>
              <p:tags r:id="rId12"/>
            </p:custDataLst>
          </p:nvPr>
        </p:nvSpPr>
        <p:spPr bwMode="auto">
          <a:xfrm>
            <a:off x="1009650" y="2532380"/>
            <a:ext cx="3270250" cy="1550670"/>
          </a:xfrm>
          <a:prstGeom prst="rect">
            <a:avLst/>
          </a:prstGeom>
          <a:noFill/>
        </p:spPr>
        <p:txBody>
          <a:bodyPr wrap="square" lIns="90000" tIns="46800" rIns="90000" bIns="0" anchor="b" anchorCtr="0"/>
          <a:p>
            <a:pPr algn="l" fontAlgn="auto">
              <a:lnSpc>
                <a:spcPct val="150000"/>
              </a:lnSpc>
            </a:pPr>
            <a:r>
              <a:rPr lang="zh-CN" altLang="en-US" sz="1600" b="1" spc="300" dirty="0">
                <a:solidFill>
                  <a:srgbClr val="69A35B"/>
                </a:solidFill>
                <a:effectLst/>
                <a:latin typeface="微软雅黑" panose="020B0503020204020204" charset="-122"/>
                <a:ea typeface="微软雅黑" panose="020B0503020204020204" charset="-122"/>
                <a:cs typeface="+mn-ea"/>
              </a:rPr>
              <a:t>（8）离职创立新公司，新公司与原来任职公司属于不同行业性质，新公司也必须立即面对激烈的市场竞争。</a:t>
            </a:r>
            <a:endParaRPr lang="zh-CN" altLang="en-US" sz="1600" b="1" spc="300" dirty="0">
              <a:solidFill>
                <a:srgbClr val="69A35B"/>
              </a:solidFill>
              <a:effectLst/>
              <a:latin typeface="微软雅黑" panose="020B0503020204020204" charset="-122"/>
              <a:ea typeface="微软雅黑" panose="020B0503020204020204" charset="-122"/>
              <a:cs typeface="+mn-ea"/>
            </a:endParaRPr>
          </a:p>
        </p:txBody>
      </p:sp>
      <p:sp>
        <p:nvSpPr>
          <p:cNvPr id="57" name="文本框 56"/>
          <p:cNvSpPr txBox="1"/>
          <p:nvPr>
            <p:custDataLst>
              <p:tags r:id="rId13"/>
            </p:custDataLst>
          </p:nvPr>
        </p:nvSpPr>
        <p:spPr bwMode="auto">
          <a:xfrm>
            <a:off x="6356985" y="574675"/>
            <a:ext cx="3479800" cy="1446530"/>
          </a:xfrm>
          <a:prstGeom prst="rect">
            <a:avLst/>
          </a:prstGeom>
          <a:noFill/>
        </p:spPr>
        <p:txBody>
          <a:bodyPr wrap="square" lIns="90000" tIns="46800" rIns="90000" bIns="0" anchor="b" anchorCtr="0"/>
          <a:p>
            <a:pPr algn="just" fontAlgn="auto">
              <a:lnSpc>
                <a:spcPct val="150000"/>
              </a:lnSpc>
            </a:pPr>
            <a:r>
              <a:rPr lang="zh-CN" altLang="en-US" sz="1600" b="1" spc="300">
                <a:solidFill>
                  <a:srgbClr val="1F74AD"/>
                </a:solidFill>
                <a:effectLst/>
                <a:latin typeface="微软雅黑" panose="020B0503020204020204" charset="-122"/>
                <a:ea typeface="微软雅黑" panose="020B0503020204020204" charset="-122"/>
                <a:cs typeface="+mn-ea"/>
              </a:rPr>
              <a:t>（5）创业者拥有专业技术，能预先察觉未来市场变迁与顾客需求的新趋势，因而决定抓住机会，创立新公司。</a:t>
            </a:r>
            <a:endParaRPr lang="zh-CN" altLang="en-US" sz="1600" b="1" spc="300">
              <a:solidFill>
                <a:srgbClr val="1F74AD"/>
              </a:solidFill>
              <a:effectLst/>
              <a:latin typeface="微软雅黑" panose="020B0503020204020204" charset="-122"/>
              <a:ea typeface="微软雅黑" panose="020B0503020204020204" charset="-122"/>
              <a:cs typeface="+mn-ea"/>
            </a:endParaRPr>
          </a:p>
        </p:txBody>
      </p:sp>
    </p:spTree>
  </p:cSld>
  <p:clrMapOvr>
    <a:masterClrMapping/>
  </p:clrMapOvr>
</p:sld>
</file>

<file path=ppt/tags/tag1.xml><?xml version="1.0" encoding="utf-8"?>
<p:tagLst xmlns:p="http://schemas.openxmlformats.org/presentationml/2006/main">
  <p:tag name="PA" val="v4.0.0"/>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4_2"/>
  <p:tag name="KSO_WM_UNIT_ID" val="diagram20200189_4*m_h_i*1_4_2"/>
  <p:tag name="KSO_WM_TEMPLATE_CATEGORY" val="diagram"/>
  <p:tag name="KSO_WM_TEMPLATE_INDEX" val="20200189"/>
  <p:tag name="KSO_WM_UNIT_LAYERLEVEL" val="1_1_1"/>
  <p:tag name="KSO_WM_TAG_VERSION" val="1.0"/>
  <p:tag name="KSO_WM_BEAUTIFY_FLAG" val="#wm#"/>
  <p:tag name="KSO_WM_UNIT_FILL_FORE_SCHEMECOLOR_INDEX" val="8"/>
  <p:tag name="KSO_WM_UNIT_FILL_TYPE" val="1"/>
</p:tagLst>
</file>

<file path=ppt/tags/tag100.xml><?xml version="1.0" encoding="utf-8"?>
<p:tagLst xmlns:p="http://schemas.openxmlformats.org/presentationml/2006/main">
  <p:tag name="KSO_WM_TAG_VERSION" val="1.0"/>
  <p:tag name="KSO_WM_TEMPLATE_CATEGORY" val="diagram"/>
  <p:tag name="KSO_WM_TEMPLATE_INDEX" val="20188904"/>
  <p:tag name="KSO_WM_UNIT_TYPE" val="q_h_i"/>
  <p:tag name="KSO_WM_UNIT_INDEX" val="1_1_1"/>
  <p:tag name="KSO_WM_UNIT_ID" val="diagram20188904_2*q_h_i*1_1_1"/>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q1-1"/>
  <p:tag name="KSO_WM_UNIT_FILL_FORE_SCHEMECOLOR_INDEX" val="5"/>
  <p:tag name="KSO_WM_UNIT_FILL_TYPE" val="1"/>
  <p:tag name="KSO_WM_UNIT_LINE_FORE_SCHEMECOLOR_INDEX" val="14"/>
  <p:tag name="KSO_WM_UNIT_LINE_FILL_TYPE" val="2"/>
  <p:tag name="KSO_WM_UNIT_TEXT_FILL_FORE_SCHEMECOLOR_INDEX" val="14"/>
  <p:tag name="KSO_WM_UNIT_TEXT_FILL_TYPE" val="1"/>
</p:tagLst>
</file>

<file path=ppt/tags/tag101.xml><?xml version="1.0" encoding="utf-8"?>
<p:tagLst xmlns:p="http://schemas.openxmlformats.org/presentationml/2006/main">
  <p:tag name="KSO_WM_TAG_VERSION" val="1.0"/>
  <p:tag name="KSO_WM_TEMPLATE_CATEGORY" val="diagram"/>
  <p:tag name="KSO_WM_TEMPLATE_INDEX" val="20188904"/>
  <p:tag name="KSO_WM_UNIT_TYPE" val="q_h_i"/>
  <p:tag name="KSO_WM_UNIT_INDEX" val="1_2_2"/>
  <p:tag name="KSO_WM_UNIT_ID" val="diagram20188904_2*q_h_i*1_2_2"/>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q1-1"/>
  <p:tag name="KSO_WM_UNIT_FILL_FORE_SCHEMECOLOR_INDEX" val="6"/>
  <p:tag name="KSO_WM_UNIT_FILL_TYPE" val="1"/>
  <p:tag name="KSO_WM_UNIT_TEXT_FILL_FORE_SCHEMECOLOR_INDEX" val="13"/>
  <p:tag name="KSO_WM_UNIT_TEXT_FILL_TYPE" val="1"/>
</p:tagLst>
</file>

<file path=ppt/tags/tag102.xml><?xml version="1.0" encoding="utf-8"?>
<p:tagLst xmlns:p="http://schemas.openxmlformats.org/presentationml/2006/main">
  <p:tag name="KSO_WM_TAG_VERSION" val="1.0"/>
  <p:tag name="KSO_WM_TEMPLATE_CATEGORY" val="diagram"/>
  <p:tag name="KSO_WM_TEMPLATE_INDEX" val="20188904"/>
  <p:tag name="KSO_WM_UNIT_TYPE" val="q_h_i"/>
  <p:tag name="KSO_WM_UNIT_INDEX" val="1_2_1"/>
  <p:tag name="KSO_WM_UNIT_ID" val="diagram20188904_2*q_h_i*1_2_1"/>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q1-1"/>
  <p:tag name="KSO_WM_UNIT_FILL_FORE_SCHEMECOLOR_INDEX" val="6"/>
  <p:tag name="KSO_WM_UNIT_FILL_TYPE" val="1"/>
  <p:tag name="KSO_WM_UNIT_LINE_FORE_SCHEMECOLOR_INDEX" val="14"/>
  <p:tag name="KSO_WM_UNIT_LINE_FILL_TYPE" val="2"/>
  <p:tag name="KSO_WM_UNIT_TEXT_FILL_FORE_SCHEMECOLOR_INDEX" val="14"/>
  <p:tag name="KSO_WM_UNIT_TEXT_FILL_TYPE" val="1"/>
</p:tagLst>
</file>

<file path=ppt/tags/tag103.xml><?xml version="1.0" encoding="utf-8"?>
<p:tagLst xmlns:p="http://schemas.openxmlformats.org/presentationml/2006/main">
  <p:tag name="KSO_WM_TAG_VERSION" val="1.0"/>
  <p:tag name="KSO_WM_TEMPLATE_CATEGORY" val="diagram"/>
  <p:tag name="KSO_WM_TEMPLATE_INDEX" val="20188904"/>
  <p:tag name="KSO_WM_UNIT_TYPE" val="q_h_i"/>
  <p:tag name="KSO_WM_UNIT_INDEX" val="1_3_2"/>
  <p:tag name="KSO_WM_UNIT_ID" val="diagram20188904_2*q_h_i*1_3_2"/>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q1-1"/>
  <p:tag name="KSO_WM_UNIT_FILL_FORE_SCHEMECOLOR_INDEX" val="7"/>
  <p:tag name="KSO_WM_UNIT_FILL_TYPE" val="1"/>
  <p:tag name="KSO_WM_UNIT_TEXT_FILL_FORE_SCHEMECOLOR_INDEX" val="13"/>
  <p:tag name="KSO_WM_UNIT_TEXT_FILL_TYPE" val="1"/>
</p:tagLst>
</file>

<file path=ppt/tags/tag104.xml><?xml version="1.0" encoding="utf-8"?>
<p:tagLst xmlns:p="http://schemas.openxmlformats.org/presentationml/2006/main">
  <p:tag name="KSO_WM_TAG_VERSION" val="1.0"/>
  <p:tag name="KSO_WM_TEMPLATE_CATEGORY" val="diagram"/>
  <p:tag name="KSO_WM_TEMPLATE_INDEX" val="20188904"/>
  <p:tag name="KSO_WM_UNIT_TYPE" val="q_h_i"/>
  <p:tag name="KSO_WM_UNIT_INDEX" val="1_3_1"/>
  <p:tag name="KSO_WM_UNIT_ID" val="diagram20188904_2*q_h_i*1_3_1"/>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q1-1"/>
  <p:tag name="KSO_WM_UNIT_FILL_FORE_SCHEMECOLOR_INDEX" val="7"/>
  <p:tag name="KSO_WM_UNIT_FILL_TYPE" val="1"/>
  <p:tag name="KSO_WM_UNIT_LINE_FORE_SCHEMECOLOR_INDEX" val="14"/>
  <p:tag name="KSO_WM_UNIT_LINE_FILL_TYPE" val="2"/>
  <p:tag name="KSO_WM_UNIT_TEXT_FILL_FORE_SCHEMECOLOR_INDEX" val="14"/>
  <p:tag name="KSO_WM_UNIT_TEXT_FILL_TYPE" val="1"/>
</p:tagLst>
</file>

<file path=ppt/tags/tag105.xml><?xml version="1.0" encoding="utf-8"?>
<p:tagLst xmlns:p="http://schemas.openxmlformats.org/presentationml/2006/main">
  <p:tag name="KSO_WM_TAG_VERSION" val="1.0"/>
  <p:tag name="KSO_WM_TEMPLATE_CATEGORY" val="diagram"/>
  <p:tag name="KSO_WM_TEMPLATE_INDEX" val="20188904"/>
  <p:tag name="KSO_WM_UNIT_TYPE" val="q_h_i"/>
  <p:tag name="KSO_WM_UNIT_INDEX" val="1_4_1"/>
  <p:tag name="KSO_WM_UNIT_ID" val="diagram20188904_2*q_h_i*1_4_1"/>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q1-1"/>
  <p:tag name="KSO_WM_UNIT_FILL_FORE_SCHEMECOLOR_INDEX" val="8"/>
  <p:tag name="KSO_WM_UNIT_FILL_TYPE" val="1"/>
  <p:tag name="KSO_WM_UNIT_TEXT_FILL_FORE_SCHEMECOLOR_INDEX" val="13"/>
  <p:tag name="KSO_WM_UNIT_TEXT_FILL_TYPE" val="1"/>
</p:tagLst>
</file>

<file path=ppt/tags/tag106.xml><?xml version="1.0" encoding="utf-8"?>
<p:tagLst xmlns:p="http://schemas.openxmlformats.org/presentationml/2006/main">
  <p:tag name="KSO_WM_TAG_VERSION" val="1.0"/>
  <p:tag name="KSO_WM_TEMPLATE_CATEGORY" val="diagram"/>
  <p:tag name="KSO_WM_TEMPLATE_INDEX" val="20188904"/>
  <p:tag name="KSO_WM_UNIT_TYPE" val="q_h_i"/>
  <p:tag name="KSO_WM_UNIT_INDEX" val="1_4_2"/>
  <p:tag name="KSO_WM_UNIT_ID" val="diagram20188904_2*q_h_i*1_4_2"/>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q1-1"/>
  <p:tag name="KSO_WM_UNIT_FILL_FORE_SCHEMECOLOR_INDEX" val="8"/>
  <p:tag name="KSO_WM_UNIT_FILL_TYPE" val="1"/>
  <p:tag name="KSO_WM_UNIT_LINE_FORE_SCHEMECOLOR_INDEX" val="14"/>
  <p:tag name="KSO_WM_UNIT_LINE_FILL_TYPE" val="2"/>
  <p:tag name="KSO_WM_UNIT_TEXT_FILL_FORE_SCHEMECOLOR_INDEX" val="14"/>
  <p:tag name="KSO_WM_UNIT_TEXT_FILL_TYPE" val="1"/>
</p:tagLst>
</file>

<file path=ppt/tags/tag107.xml><?xml version="1.0" encoding="utf-8"?>
<p:tagLst xmlns:p="http://schemas.openxmlformats.org/presentationml/2006/main">
  <p:tag name="KSO_WM_TEMPLATE_CATEGORY" val="diagram"/>
  <p:tag name="KSO_WM_TEMPLATE_INDEX" val="20188904"/>
  <p:tag name="KSO_WM_UNIT_TYPE" val="q_h_a"/>
  <p:tag name="KSO_WM_UNIT_INDEX" val="1_2_1"/>
  <p:tag name="KSO_WM_UNIT_ID" val="diagram20188904_2*q_h_a*1_2_1"/>
  <p:tag name="KSO_WM_UNIT_LAYERLEVEL" val="1_1_1"/>
  <p:tag name="KSO_WM_UNIT_VALUE" val="6"/>
  <p:tag name="KSO_WM_UNIT_HIGHLIGHT" val="0"/>
  <p:tag name="KSO_WM_UNIT_COMPATIBLE" val="0"/>
  <p:tag name="KSO_WM_BEAUTIFY_FLAG" val="#wm#"/>
  <p:tag name="KSO_WM_TAG_VERSION" val="1.0"/>
  <p:tag name="KSO_WM_DIAGRAM_GROUP_CODE" val="q1-1"/>
  <p:tag name="KSO_WM_UNIT_PRESET_TEXT" val="添加标题"/>
  <p:tag name="KSO_WM_UNIT_ISCONTENTSTITLE" val="0"/>
  <p:tag name="KSO_WM_UNIT_NOCLEAR" val="0"/>
  <p:tag name="KSO_WM_UNIT_DIAGRAM_ISNUMVISUAL" val="0"/>
  <p:tag name="KSO_WM_UNIT_DIAGRAM_ISREFERUNIT" val="0"/>
  <p:tag name="KSO_WM_UNIT_TEXT_FILL_FORE_SCHEMECOLOR_INDEX" val="6"/>
  <p:tag name="KSO_WM_UNIT_TEXT_FILL_TYPE" val="1"/>
</p:tagLst>
</file>

<file path=ppt/tags/tag108.xml><?xml version="1.0" encoding="utf-8"?>
<p:tagLst xmlns:p="http://schemas.openxmlformats.org/presentationml/2006/main">
  <p:tag name="KSO_WM_TEMPLATE_CATEGORY" val="diagram"/>
  <p:tag name="KSO_WM_TEMPLATE_INDEX" val="20188904"/>
  <p:tag name="KSO_WM_UNIT_TYPE" val="q_h_a"/>
  <p:tag name="KSO_WM_UNIT_INDEX" val="1_4_1"/>
  <p:tag name="KSO_WM_UNIT_ID" val="diagram20188904_2*q_h_a*1_4_1"/>
  <p:tag name="KSO_WM_UNIT_LAYERLEVEL" val="1_1_1"/>
  <p:tag name="KSO_WM_UNIT_VALUE" val="6"/>
  <p:tag name="KSO_WM_UNIT_HIGHLIGHT" val="0"/>
  <p:tag name="KSO_WM_UNIT_COMPATIBLE" val="0"/>
  <p:tag name="KSO_WM_BEAUTIFY_FLAG" val="#wm#"/>
  <p:tag name="KSO_WM_TAG_VERSION" val="1.0"/>
  <p:tag name="KSO_WM_DIAGRAM_GROUP_CODE" val="q1-1"/>
  <p:tag name="KSO_WM_UNIT_PRESET_TEXT" val="添加标题"/>
  <p:tag name="KSO_WM_UNIT_ISCONTENTSTITLE" val="0"/>
  <p:tag name="KSO_WM_UNIT_NOCLEAR" val="0"/>
  <p:tag name="KSO_WM_UNIT_DIAGRAM_ISNUMVISUAL" val="0"/>
  <p:tag name="KSO_WM_UNIT_DIAGRAM_ISREFERUNIT" val="0"/>
  <p:tag name="KSO_WM_UNIT_TEXT_FILL_FORE_SCHEMECOLOR_INDEX" val="8"/>
  <p:tag name="KSO_WM_UNIT_TEXT_FILL_TYPE" val="1"/>
</p:tagLst>
</file>

<file path=ppt/tags/tag109.xml><?xml version="1.0" encoding="utf-8"?>
<p:tagLst xmlns:p="http://schemas.openxmlformats.org/presentationml/2006/main">
  <p:tag name="KSO_WM_TEMPLATE_CATEGORY" val="diagram"/>
  <p:tag name="KSO_WM_TEMPLATE_INDEX" val="20188904"/>
  <p:tag name="KSO_WM_UNIT_TYPE" val="q_h_a"/>
  <p:tag name="KSO_WM_UNIT_INDEX" val="1_1_1"/>
  <p:tag name="KSO_WM_UNIT_ID" val="diagram20188904_2*q_h_a*1_1_1"/>
  <p:tag name="KSO_WM_UNIT_LAYERLEVEL" val="1_1_1"/>
  <p:tag name="KSO_WM_UNIT_VALUE" val="6"/>
  <p:tag name="KSO_WM_UNIT_HIGHLIGHT" val="0"/>
  <p:tag name="KSO_WM_UNIT_COMPATIBLE" val="0"/>
  <p:tag name="KSO_WM_BEAUTIFY_FLAG" val="#wm#"/>
  <p:tag name="KSO_WM_TAG_VERSION" val="1.0"/>
  <p:tag name="KSO_WM_DIAGRAM_GROUP_CODE" val="q1-1"/>
  <p:tag name="KSO_WM_UNIT_PRESET_TEXT" val="添加标题"/>
  <p:tag name="KSO_WM_UNIT_ISCONTENTSTITLE" val="0"/>
  <p:tag name="KSO_WM_UNIT_NOCLEAR" val="0"/>
  <p:tag name="KSO_WM_UNIT_DIAGRAM_ISNUMVISUAL" val="0"/>
  <p:tag name="KSO_WM_UNIT_DIAGRAM_ISREFERUNIT" val="0"/>
  <p:tag name="KSO_WM_UNIT_TEXT_FILL_FORE_SCHEMECOLOR_INDEX" val="5"/>
  <p:tag name="KSO_WM_UNIT_TEXT_FILL_TYPE" val="1"/>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2"/>
  <p:tag name="KSO_WM_UNIT_ID" val="diagram20200189_4*m_h_i*1_3_2"/>
  <p:tag name="KSO_WM_TEMPLATE_CATEGORY" val="diagram"/>
  <p:tag name="KSO_WM_TEMPLATE_INDEX" val="20200189"/>
  <p:tag name="KSO_WM_UNIT_LAYERLEVEL" val="1_1_1"/>
  <p:tag name="KSO_WM_TAG_VERSION" val="1.0"/>
  <p:tag name="KSO_WM_BEAUTIFY_FLAG" val="#wm#"/>
  <p:tag name="KSO_WM_UNIT_FILL_FORE_SCHEMECOLOR_INDEX" val="7"/>
  <p:tag name="KSO_WM_UNIT_FILL_TYPE" val="1"/>
</p:tagLst>
</file>

<file path=ppt/tags/tag110.xml><?xml version="1.0" encoding="utf-8"?>
<p:tagLst xmlns:p="http://schemas.openxmlformats.org/presentationml/2006/main">
  <p:tag name="KSO_WM_TEMPLATE_CATEGORY" val="diagram"/>
  <p:tag name="KSO_WM_TEMPLATE_INDEX" val="20188904"/>
  <p:tag name="KSO_WM_UNIT_TYPE" val="q_h_a"/>
  <p:tag name="KSO_WM_UNIT_INDEX" val="1_3_1"/>
  <p:tag name="KSO_WM_UNIT_ID" val="diagram20188904_2*q_h_a*1_3_1"/>
  <p:tag name="KSO_WM_UNIT_LAYERLEVEL" val="1_1_1"/>
  <p:tag name="KSO_WM_UNIT_VALUE" val="6"/>
  <p:tag name="KSO_WM_UNIT_HIGHLIGHT" val="0"/>
  <p:tag name="KSO_WM_UNIT_COMPATIBLE" val="0"/>
  <p:tag name="KSO_WM_BEAUTIFY_FLAG" val="#wm#"/>
  <p:tag name="KSO_WM_TAG_VERSION" val="1.0"/>
  <p:tag name="KSO_WM_DIAGRAM_GROUP_CODE" val="q1-1"/>
  <p:tag name="KSO_WM_UNIT_PRESET_TEXT" val="添加标题"/>
  <p:tag name="KSO_WM_UNIT_ISCONTENTSTITLE" val="0"/>
  <p:tag name="KSO_WM_UNIT_NOCLEAR" val="0"/>
  <p:tag name="KSO_WM_UNIT_DIAGRAM_ISNUMVISUAL" val="0"/>
  <p:tag name="KSO_WM_UNIT_DIAGRAM_ISREFERUNIT" val="0"/>
  <p:tag name="KSO_WM_UNIT_TEXT_FILL_FORE_SCHEMECOLOR_INDEX" val="7"/>
  <p:tag name="KSO_WM_UNIT_TEXT_FILL_TYPE" val="1"/>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800_4*l_h_i*1_1_1"/>
  <p:tag name="KSO_WM_TEMPLATE_CATEGORY" val="diagram"/>
  <p:tag name="KSO_WM_TEMPLATE_INDEX" val="800"/>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800_4*l_h_i*1_1_2"/>
  <p:tag name="KSO_WM_TEMPLATE_CATEGORY" val="diagram"/>
  <p:tag name="KSO_WM_TEMPLATE_INDEX" val="800"/>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800_4*l_h_i*1_1_3"/>
  <p:tag name="KSO_WM_TEMPLATE_CATEGORY" val="diagram"/>
  <p:tag name="KSO_WM_TEMPLATE_INDEX" val="800"/>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114.xml><?xml version="1.0" encoding="utf-8"?>
<p:tagLst xmlns:p="http://schemas.openxmlformats.org/presentationml/2006/main">
  <p:tag name="KSO_WM_UNIT_VALUE" val="167*151"/>
  <p:tag name="KSO_WM_UNIT_HIGHLIGHT" val="0"/>
  <p:tag name="KSO_WM_UNIT_COMPATIBLE" val="0"/>
  <p:tag name="KSO_WM_UNIT_DIAGRAM_ISNUMVISUAL" val="0"/>
  <p:tag name="KSO_WM_UNIT_DIAGRAM_ISREFERUNIT" val="0"/>
  <p:tag name="KSO_WM_DIAGRAM_GROUP_CODE" val="l1-1"/>
  <p:tag name="KSO_WM_UNIT_TYPE" val="l_h_x"/>
  <p:tag name="KSO_WM_UNIT_INDEX" val="1_1_1"/>
  <p:tag name="KSO_WM_UNIT_ID" val="diagram800_4*l_h_x*1_1_1"/>
  <p:tag name="KSO_WM_TEMPLATE_CATEGORY" val="diagram"/>
  <p:tag name="KSO_WM_TEMPLATE_INDEX" val="800"/>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800_4*l_h_i*1_3_1"/>
  <p:tag name="KSO_WM_TEMPLATE_CATEGORY" val="diagram"/>
  <p:tag name="KSO_WM_TEMPLATE_INDEX" val="800"/>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800_4*l_h_i*1_3_2"/>
  <p:tag name="KSO_WM_TEMPLATE_CATEGORY" val="diagram"/>
  <p:tag name="KSO_WM_TEMPLATE_INDEX" val="800"/>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800_4*l_h_i*1_3_3"/>
  <p:tag name="KSO_WM_TEMPLATE_CATEGORY" val="diagram"/>
  <p:tag name="KSO_WM_TEMPLATE_INDEX" val="800"/>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118.xml><?xml version="1.0" encoding="utf-8"?>
<p:tagLst xmlns:p="http://schemas.openxmlformats.org/presentationml/2006/main">
  <p:tag name="KSO_WM_UNIT_VALUE" val="167*167"/>
  <p:tag name="KSO_WM_UNIT_HIGHLIGHT" val="0"/>
  <p:tag name="KSO_WM_UNIT_COMPATIBLE" val="0"/>
  <p:tag name="KSO_WM_UNIT_DIAGRAM_ISNUMVISUAL" val="0"/>
  <p:tag name="KSO_WM_UNIT_DIAGRAM_ISREFERUNIT" val="0"/>
  <p:tag name="KSO_WM_DIAGRAM_GROUP_CODE" val="l1-1"/>
  <p:tag name="KSO_WM_UNIT_TYPE" val="l_h_x"/>
  <p:tag name="KSO_WM_UNIT_INDEX" val="1_3_1"/>
  <p:tag name="KSO_WM_UNIT_ID" val="diagram800_4*l_h_x*1_3_1"/>
  <p:tag name="KSO_WM_TEMPLATE_CATEGORY" val="diagram"/>
  <p:tag name="KSO_WM_TEMPLATE_INDEX" val="800"/>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119.xml><?xml version="1.0" encoding="utf-8"?>
<p:tagLst xmlns:p="http://schemas.openxmlformats.org/presentationml/2006/main">
  <p:tag name="KSO_WM_UNIT_ISCONTENTSTITLE" val="0"/>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800_4*l_h_a*1_3_1"/>
  <p:tag name="KSO_WM_TEMPLATE_CATEGORY" val="diagram"/>
  <p:tag name="KSO_WM_TEMPLATE_INDEX" val="800"/>
  <p:tag name="KSO_WM_UNIT_LAYERLEVEL" val="1_1_1"/>
  <p:tag name="KSO_WM_TAG_VERSION" val="1.0"/>
  <p:tag name="KSO_WM_BEAUTIFY_FLAG" val="#wm#"/>
  <p:tag name="KSO_WM_UNIT_PRESET_TEXT" val="添加标题"/>
  <p:tag name="KSO_WM_UNIT_TEXT_FILL_FORE_SCHEMECOLOR_INDEX" val="7"/>
  <p:tag name="KSO_WM_UNIT_TEXT_FILL_TYPE" val="1"/>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2"/>
  <p:tag name="KSO_WM_UNIT_ID" val="diagram20200189_4*m_h_i*1_2_2"/>
  <p:tag name="KSO_WM_TEMPLATE_CATEGORY" val="diagram"/>
  <p:tag name="KSO_WM_TEMPLATE_INDEX" val="20200189"/>
  <p:tag name="KSO_WM_UNIT_LAYERLEVEL" val="1_1_1"/>
  <p:tag name="KSO_WM_TAG_VERSION" val="1.0"/>
  <p:tag name="KSO_WM_BEAUTIFY_FLAG" val="#wm#"/>
  <p:tag name="KSO_WM_UNIT_FILL_FORE_SCHEMECOLOR_INDEX" val="6"/>
  <p:tag name="KSO_WM_UNIT_FILL_TYPE" val="1"/>
</p:tagLst>
</file>

<file path=ppt/tags/tag120.xml><?xml version="1.0" encoding="utf-8"?>
<p:tagLst xmlns:p="http://schemas.openxmlformats.org/presentationml/2006/main">
  <p:tag name="KSO_WM_UNIT_ISCONTENTSTITLE" val="0"/>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800_4*l_h_a*1_1_1"/>
  <p:tag name="KSO_WM_TEMPLATE_CATEGORY" val="diagram"/>
  <p:tag name="KSO_WM_TEMPLATE_INDEX" val="800"/>
  <p:tag name="KSO_WM_UNIT_LAYERLEVEL" val="1_1_1"/>
  <p:tag name="KSO_WM_TAG_VERSION" val="1.0"/>
  <p:tag name="KSO_WM_BEAUTIFY_FLAG" val="#wm#"/>
  <p:tag name="KSO_WM_UNIT_PRESET_TEXT" val="添加标题"/>
  <p:tag name="KSO_WM_UNIT_TEXT_FILL_FORE_SCHEMECOLOR_INDEX" val="5"/>
  <p:tag name="KSO_WM_UNIT_TEXT_FILL_TYPE" val="1"/>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800_4*l_h_i*1_4_1"/>
  <p:tag name="KSO_WM_TEMPLATE_CATEGORY" val="diagram"/>
  <p:tag name="KSO_WM_TEMPLATE_INDEX" val="800"/>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diagram800_4*l_h_i*1_4_2"/>
  <p:tag name="KSO_WM_TEMPLATE_CATEGORY" val="diagram"/>
  <p:tag name="KSO_WM_TEMPLATE_INDEX" val="800"/>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ID" val="diagram800_4*l_h_i*1_4_3"/>
  <p:tag name="KSO_WM_TEMPLATE_CATEGORY" val="diagram"/>
  <p:tag name="KSO_WM_TEMPLATE_INDEX" val="800"/>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124.xml><?xml version="1.0" encoding="utf-8"?>
<p:tagLst xmlns:p="http://schemas.openxmlformats.org/presentationml/2006/main">
  <p:tag name="KSO_WM_UNIT_VALUE" val="143*167"/>
  <p:tag name="KSO_WM_UNIT_HIGHLIGHT" val="0"/>
  <p:tag name="KSO_WM_UNIT_COMPATIBLE" val="0"/>
  <p:tag name="KSO_WM_UNIT_DIAGRAM_ISNUMVISUAL" val="0"/>
  <p:tag name="KSO_WM_UNIT_DIAGRAM_ISREFERUNIT" val="0"/>
  <p:tag name="KSO_WM_DIAGRAM_GROUP_CODE" val="l1-1"/>
  <p:tag name="KSO_WM_UNIT_TYPE" val="l_h_x"/>
  <p:tag name="KSO_WM_UNIT_INDEX" val="1_4_1"/>
  <p:tag name="KSO_WM_UNIT_ID" val="diagram800_4*l_h_x*1_4_1"/>
  <p:tag name="KSO_WM_TEMPLATE_CATEGORY" val="diagram"/>
  <p:tag name="KSO_WM_TEMPLATE_INDEX" val="800"/>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800_4*l_h_i*1_2_1"/>
  <p:tag name="KSO_WM_TEMPLATE_CATEGORY" val="diagram"/>
  <p:tag name="KSO_WM_TEMPLATE_INDEX" val="800"/>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800_4*l_h_i*1_2_2"/>
  <p:tag name="KSO_WM_TEMPLATE_CATEGORY" val="diagram"/>
  <p:tag name="KSO_WM_TEMPLATE_INDEX" val="800"/>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800_4*l_h_i*1_2_3"/>
  <p:tag name="KSO_WM_TEMPLATE_CATEGORY" val="diagram"/>
  <p:tag name="KSO_WM_TEMPLATE_INDEX" val="800"/>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128.xml><?xml version="1.0" encoding="utf-8"?>
<p:tagLst xmlns:p="http://schemas.openxmlformats.org/presentationml/2006/main">
  <p:tag name="KSO_WM_UNIT_VALUE" val="167*134"/>
  <p:tag name="KSO_WM_UNIT_HIGHLIGHT" val="0"/>
  <p:tag name="KSO_WM_UNIT_COMPATIBLE" val="0"/>
  <p:tag name="KSO_WM_UNIT_DIAGRAM_ISNUMVISUAL" val="0"/>
  <p:tag name="KSO_WM_UNIT_DIAGRAM_ISREFERUNIT" val="0"/>
  <p:tag name="KSO_WM_DIAGRAM_GROUP_CODE" val="l1-1"/>
  <p:tag name="KSO_WM_UNIT_TYPE" val="l_h_x"/>
  <p:tag name="KSO_WM_UNIT_INDEX" val="1_2_1"/>
  <p:tag name="KSO_WM_UNIT_ID" val="diagram800_4*l_h_x*1_2_1"/>
  <p:tag name="KSO_WM_TEMPLATE_CATEGORY" val="diagram"/>
  <p:tag name="KSO_WM_TEMPLATE_INDEX" val="800"/>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129.xml><?xml version="1.0" encoding="utf-8"?>
<p:tagLst xmlns:p="http://schemas.openxmlformats.org/presentationml/2006/main">
  <p:tag name="KSO_WM_UNIT_ISCONTENTSTITLE" val="0"/>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l_h_a"/>
  <p:tag name="KSO_WM_UNIT_INDEX" val="1_4_1"/>
  <p:tag name="KSO_WM_UNIT_ID" val="diagram800_4*l_h_a*1_4_1"/>
  <p:tag name="KSO_WM_TEMPLATE_CATEGORY" val="diagram"/>
  <p:tag name="KSO_WM_TEMPLATE_INDEX" val="800"/>
  <p:tag name="KSO_WM_UNIT_LAYERLEVEL" val="1_1_1"/>
  <p:tag name="KSO_WM_TAG_VERSION" val="1.0"/>
  <p:tag name="KSO_WM_BEAUTIFY_FLAG" val="#wm#"/>
  <p:tag name="KSO_WM_UNIT_PRESET_TEXT" val="添加标题"/>
  <p:tag name="KSO_WM_UNIT_TEXT_FILL_FORE_SCHEMECOLOR_INDEX" val="8"/>
  <p:tag name="KSO_WM_UNIT_TEXT_FILL_TYPE" val="1"/>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2"/>
  <p:tag name="KSO_WM_UNIT_ID" val="diagram20200189_4*m_h_i*1_1_2"/>
  <p:tag name="KSO_WM_TEMPLATE_CATEGORY" val="diagram"/>
  <p:tag name="KSO_WM_TEMPLATE_INDEX" val="20200189"/>
  <p:tag name="KSO_WM_UNIT_LAYERLEVEL" val="1_1_1"/>
  <p:tag name="KSO_WM_TAG_VERSION" val="1.0"/>
  <p:tag name="KSO_WM_BEAUTIFY_FLAG" val="#wm#"/>
  <p:tag name="KSO_WM_UNIT_FILL_FORE_SCHEMECOLOR_INDEX" val="5"/>
  <p:tag name="KSO_WM_UNIT_FILL_TYPE" val="1"/>
</p:tagLst>
</file>

<file path=ppt/tags/tag130.xml><?xml version="1.0" encoding="utf-8"?>
<p:tagLst xmlns:p="http://schemas.openxmlformats.org/presentationml/2006/main">
  <p:tag name="KSO_WM_UNIT_ISCONTENTSTITLE" val="0"/>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800_4*l_h_a*1_2_1"/>
  <p:tag name="KSO_WM_TEMPLATE_CATEGORY" val="diagram"/>
  <p:tag name="KSO_WM_TEMPLATE_INDEX" val="800"/>
  <p:tag name="KSO_WM_UNIT_LAYERLEVEL" val="1_1_1"/>
  <p:tag name="KSO_WM_TAG_VERSION" val="1.0"/>
  <p:tag name="KSO_WM_BEAUTIFY_FLAG" val="#wm#"/>
  <p:tag name="KSO_WM_UNIT_PRESET_TEXT" val="添加标题"/>
  <p:tag name="KSO_WM_UNIT_TEXT_FILL_FORE_SCHEMECOLOR_INDEX" val="6"/>
  <p:tag name="KSO_WM_UNIT_TEXT_FILL_TYPE" val="1"/>
</p:tagLst>
</file>

<file path=ppt/tags/tag131.xml><?xml version="1.0" encoding="utf-8"?>
<p:tagLst xmlns:p="http://schemas.openxmlformats.org/presentationml/2006/main">
  <p:tag name="KSO_WM_TAG_VERSION" val="1.0"/>
  <p:tag name="KSO_WM_TEMPLATE_CATEGORY" val="diagram"/>
  <p:tag name="KSO_WM_TEMPLATE_INDEX" val="788"/>
  <p:tag name="KSO_WM_UNIT_ID" val="diagram788_4*l_h_f*1_1_1"/>
  <p:tag name="KSO_WM_UNIT_LAYERLEVEL" val="1_1_1"/>
  <p:tag name="KSO_WM_UNIT_HIGHLIGHT" val="0"/>
  <p:tag name="KSO_WM_UNIT_COMPATIBLE" val="0"/>
  <p:tag name="KSO_WM_BEAUTIFY_FLAG" val="#wm#"/>
  <p:tag name="KSO_WM_UNIT_NOCLEAR" val="0"/>
  <p:tag name="KSO_WM_UNIT_DIAGRAM_ISNUMVISUAL" val="0"/>
  <p:tag name="KSO_WM_UNIT_DIAGRAM_ISREFERUNIT" val="0"/>
  <p:tag name="KSO_WM_DIAGRAM_GROUP_CODE" val="l1-1"/>
  <p:tag name="KSO_WM_UNIT_TYPE" val="l_h_f"/>
  <p:tag name="KSO_WM_UNIT_INDEX" val="1_1_1"/>
  <p:tag name="KSO_WM_UNIT_PRESET_TEXT" val="单击此处添加文本具体内容，简明扼要的阐述您的观点。"/>
  <p:tag name="KSO_WM_UNIT_DIAGRAM_IS_NEED_ADD_PATH_ANIM" val="0"/>
  <p:tag name="KSO_WM_UNIT_TEXT_FILL_FORE_SCHEMECOLOR_INDEX" val="13"/>
  <p:tag name="KSO_WM_UNIT_TEXT_FILL_TYPE" val="1"/>
</p:tagLst>
</file>

<file path=ppt/tags/tag132.xml><?xml version="1.0" encoding="utf-8"?>
<p:tagLst xmlns:p="http://schemas.openxmlformats.org/presentationml/2006/main">
  <p:tag name="KSO_WM_TAG_VERSION" val="1.0"/>
  <p:tag name="KSO_WM_TEMPLATE_CATEGORY" val="diagram"/>
  <p:tag name="KSO_WM_TEMPLATE_INDEX" val="788"/>
  <p:tag name="KSO_WM_UNIT_ID" val="diagram788_4*l_h_f*1_3_1"/>
  <p:tag name="KSO_WM_UNIT_LAYERLEVEL" val="1_1_1"/>
  <p:tag name="KSO_WM_UNIT_HIGHLIGHT" val="0"/>
  <p:tag name="KSO_WM_UNIT_COMPATIBLE" val="0"/>
  <p:tag name="KSO_WM_BEAUTIFY_FLAG" val="#wm#"/>
  <p:tag name="KSO_WM_UNIT_NOCLEAR" val="0"/>
  <p:tag name="KSO_WM_UNIT_DIAGRAM_ISNUMVISUAL" val="0"/>
  <p:tag name="KSO_WM_UNIT_DIAGRAM_ISREFERUNIT" val="0"/>
  <p:tag name="KSO_WM_DIAGRAM_GROUP_CODE" val="l1-1"/>
  <p:tag name="KSO_WM_UNIT_TYPE" val="l_h_f"/>
  <p:tag name="KSO_WM_UNIT_INDEX" val="1_3_1"/>
  <p:tag name="KSO_WM_UNIT_PRESET_TEXT" val="单击此处添加文本具体内容，简明扼要的阐述您的观点。"/>
  <p:tag name="KSO_WM_UNIT_DIAGRAM_IS_NEED_ADD_PATH_ANIM" val="0"/>
  <p:tag name="KSO_WM_UNIT_TEXT_FILL_FORE_SCHEMECOLOR_INDEX" val="13"/>
  <p:tag name="KSO_WM_UNIT_TEXT_FILL_TYPE" val="1"/>
</p:tagLst>
</file>

<file path=ppt/tags/tag133.xml><?xml version="1.0" encoding="utf-8"?>
<p:tagLst xmlns:p="http://schemas.openxmlformats.org/presentationml/2006/main">
  <p:tag name="KSO_WM_TAG_VERSION" val="1.0"/>
  <p:tag name="KSO_WM_TEMPLATE_CATEGORY" val="diagram"/>
  <p:tag name="KSO_WM_TEMPLATE_INDEX" val="788"/>
  <p:tag name="KSO_WM_UNIT_ID" val="diagram788_4*l_h_i*1_1_1"/>
  <p:tag name="KSO_WM_UNIT_LAYERLEVEL" val="1_1_1"/>
  <p:tag name="KSO_WM_UNIT_HIGHLIGHT" val="0"/>
  <p:tag name="KSO_WM_UNIT_COMPATIBLE" val="0"/>
  <p:tag name="KSO_WM_BEAUTIFY_FLAG" val="#wm#"/>
  <p:tag name="KSO_WM_UNIT_ISCONTENTSTITLE" val="0"/>
  <p:tag name="KSO_WM_UNIT_NOCLEAR" val="0"/>
  <p:tag name="KSO_WM_UNIT_DIAGRAM_ISNUMVISUAL" val="0"/>
  <p:tag name="KSO_WM_UNIT_DIAGRAM_ISREFERUNIT" val="0"/>
  <p:tag name="KSO_WM_DIAGRAM_GROUP_CODE" val="l1-1"/>
  <p:tag name="KSO_WM_UNIT_TYPE" val="l_h_i"/>
  <p:tag name="KSO_WM_UNIT_INDEX" val="1_1_1"/>
  <p:tag name="KSO_WM_UNIT_DIAGRAM_IS_NEED_ADD_PATH_ANIM" val="0"/>
  <p:tag name="KSO_WM_UNIT_FILL_FORE_SCHEMECOLOR_INDEX" val="5"/>
  <p:tag name="KSO_WM_UNIT_FILL_TYPE" val="1"/>
  <p:tag name="KSO_WM_UNIT_TEXT_FILL_FORE_SCHEMECOLOR_INDEX" val="14"/>
  <p:tag name="KSO_WM_UNIT_TEXT_FILL_TYPE" val="1"/>
</p:tagLst>
</file>

<file path=ppt/tags/tag134.xml><?xml version="1.0" encoding="utf-8"?>
<p:tagLst xmlns:p="http://schemas.openxmlformats.org/presentationml/2006/main">
  <p:tag name="KSO_WM_TAG_VERSION" val="1.0"/>
  <p:tag name="KSO_WM_TEMPLATE_CATEGORY" val="diagram"/>
  <p:tag name="KSO_WM_TEMPLATE_INDEX" val="788"/>
  <p:tag name="KSO_WM_UNIT_ID" val="diagram788_4*l_h_i*1_3_1"/>
  <p:tag name="KSO_WM_UNIT_LAYERLEVEL" val="1_1_1"/>
  <p:tag name="KSO_WM_UNIT_HIGHLIGHT" val="0"/>
  <p:tag name="KSO_WM_UNIT_COMPATIBLE" val="0"/>
  <p:tag name="KSO_WM_BEAUTIFY_FLAG" val="#wm#"/>
  <p:tag name="KSO_WM_UNIT_ISCONTENTSTITLE" val="0"/>
  <p:tag name="KSO_WM_UNIT_NOCLEAR" val="0"/>
  <p:tag name="KSO_WM_UNIT_DIAGRAM_ISNUMVISUAL" val="0"/>
  <p:tag name="KSO_WM_UNIT_DIAGRAM_ISREFERUNIT" val="0"/>
  <p:tag name="KSO_WM_DIAGRAM_GROUP_CODE" val="l1-1"/>
  <p:tag name="KSO_WM_UNIT_TYPE" val="l_h_i"/>
  <p:tag name="KSO_WM_UNIT_INDEX" val="1_3_1"/>
  <p:tag name="KSO_WM_UNIT_DIAGRAM_IS_NEED_ADD_PATH_ANIM" val="0"/>
  <p:tag name="KSO_WM_UNIT_FILL_FORE_SCHEMECOLOR_INDEX" val="7"/>
  <p:tag name="KSO_WM_UNIT_FILL_TYPE" val="1"/>
  <p:tag name="KSO_WM_UNIT_TEXT_FILL_FORE_SCHEMECOLOR_INDEX" val="14"/>
  <p:tag name="KSO_WM_UNIT_TEXT_FILL_TYPE" val="1"/>
</p:tagLst>
</file>

<file path=ppt/tags/tag1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788_4*l_h_a*1_1_1"/>
  <p:tag name="KSO_WM_TEMPLATE_CATEGORY" val="diagram"/>
  <p:tag name="KSO_WM_TEMPLATE_INDEX" val="788"/>
  <p:tag name="KSO_WM_UNIT_LAYERLEVEL" val="1_1_1"/>
  <p:tag name="KSO_WM_TAG_VERSION" val="1.0"/>
  <p:tag name="KSO_WM_BEAUTIFY_FLAG" val="#wm#"/>
  <p:tag name="KSO_WM_UNIT_ISCONTENTSTITLE" val="0"/>
  <p:tag name="KSO_WM_UNIT_NOCLEAR" val="0"/>
  <p:tag name="KSO_WM_DIAGRAM_GROUP_CODE" val="l1-1"/>
  <p:tag name="KSO_WM_UNIT_TYPE" val="l_h_a"/>
  <p:tag name="KSO_WM_UNIT_INDEX" val="1_1_1"/>
  <p:tag name="KSO_WM_UNIT_PRESET_TEXT" val="添加标题"/>
  <p:tag name="KSO_WM_UNIT_DIAGRAM_IS_NEED_ADD_PATH_ANIM" val="0"/>
  <p:tag name="KSO_WM_UNIT_TEXT_FILL_FORE_SCHEMECOLOR_INDEX" val="14"/>
  <p:tag name="KSO_WM_UNIT_TEXT_FILL_TYPE" val="1"/>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788_4*l_h_a*1_3_1"/>
  <p:tag name="KSO_WM_TEMPLATE_CATEGORY" val="diagram"/>
  <p:tag name="KSO_WM_TEMPLATE_INDEX" val="788"/>
  <p:tag name="KSO_WM_UNIT_LAYERLEVEL" val="1_1_1"/>
  <p:tag name="KSO_WM_TAG_VERSION" val="1.0"/>
  <p:tag name="KSO_WM_BEAUTIFY_FLAG" val="#wm#"/>
  <p:tag name="KSO_WM_UNIT_ISCONTENTSTITLE" val="0"/>
  <p:tag name="KSO_WM_UNIT_NOCLEAR" val="0"/>
  <p:tag name="KSO_WM_DIAGRAM_GROUP_CODE" val="l1-1"/>
  <p:tag name="KSO_WM_UNIT_TYPE" val="l_h_a"/>
  <p:tag name="KSO_WM_UNIT_INDEX" val="1_3_1"/>
  <p:tag name="KSO_WM_UNIT_PRESET_TEXT" val="添加标题"/>
  <p:tag name="KSO_WM_UNIT_DIAGRAM_IS_NEED_ADD_PATH_ANIM" val="0"/>
  <p:tag name="KSO_WM_UNIT_TEXT_FILL_FORE_SCHEMECOLOR_INDEX" val="14"/>
  <p:tag name="KSO_WM_UNIT_TEXT_FILL_TYPE" val="1"/>
</p:tagLst>
</file>

<file path=ppt/tags/tag137.xml><?xml version="1.0" encoding="utf-8"?>
<p:tagLst xmlns:p="http://schemas.openxmlformats.org/presentationml/2006/main">
  <p:tag name="KSO_WM_TAG_VERSION" val="1.0"/>
  <p:tag name="KSO_WM_TEMPLATE_CATEGORY" val="diagram"/>
  <p:tag name="KSO_WM_TEMPLATE_INDEX" val="788"/>
  <p:tag name="KSO_WM_UNIT_ID" val="diagram788_4*l_h_f*1_2_1"/>
  <p:tag name="KSO_WM_UNIT_LAYERLEVEL" val="1_1_1"/>
  <p:tag name="KSO_WM_UNIT_HIGHLIGHT" val="0"/>
  <p:tag name="KSO_WM_UNIT_COMPATIBLE" val="0"/>
  <p:tag name="KSO_WM_BEAUTIFY_FLAG" val="#wm#"/>
  <p:tag name="KSO_WM_UNIT_NOCLEAR" val="0"/>
  <p:tag name="KSO_WM_UNIT_DIAGRAM_ISNUMVISUAL" val="0"/>
  <p:tag name="KSO_WM_UNIT_DIAGRAM_ISREFERUNIT" val="0"/>
  <p:tag name="KSO_WM_DIAGRAM_GROUP_CODE" val="l1-1"/>
  <p:tag name="KSO_WM_UNIT_TYPE" val="l_h_f"/>
  <p:tag name="KSO_WM_UNIT_INDEX" val="1_2_1"/>
  <p:tag name="KSO_WM_UNIT_PRESET_TEXT" val="单击此处添加文本具体内容，简明扼要的阐述您的观点。"/>
  <p:tag name="KSO_WM_UNIT_DIAGRAM_IS_NEED_ADD_PATH_ANIM" val="0"/>
  <p:tag name="KSO_WM_UNIT_TEXT_FILL_FORE_SCHEMECOLOR_INDEX" val="13"/>
  <p:tag name="KSO_WM_UNIT_TEXT_FILL_TYPE" val="1"/>
</p:tagLst>
</file>

<file path=ppt/tags/tag138.xml><?xml version="1.0" encoding="utf-8"?>
<p:tagLst xmlns:p="http://schemas.openxmlformats.org/presentationml/2006/main">
  <p:tag name="KSO_WM_TAG_VERSION" val="1.0"/>
  <p:tag name="KSO_WM_TEMPLATE_CATEGORY" val="diagram"/>
  <p:tag name="KSO_WM_TEMPLATE_INDEX" val="788"/>
  <p:tag name="KSO_WM_UNIT_ID" val="diagram788_4*l_h_f*1_4_1"/>
  <p:tag name="KSO_WM_UNIT_LAYERLEVEL" val="1_1_1"/>
  <p:tag name="KSO_WM_UNIT_HIGHLIGHT" val="0"/>
  <p:tag name="KSO_WM_UNIT_COMPATIBLE" val="0"/>
  <p:tag name="KSO_WM_BEAUTIFY_FLAG" val="#wm#"/>
  <p:tag name="KSO_WM_UNIT_NOCLEAR" val="0"/>
  <p:tag name="KSO_WM_UNIT_DIAGRAM_ISNUMVISUAL" val="0"/>
  <p:tag name="KSO_WM_UNIT_DIAGRAM_ISREFERUNIT" val="0"/>
  <p:tag name="KSO_WM_DIAGRAM_GROUP_CODE" val="l1-1"/>
  <p:tag name="KSO_WM_UNIT_TYPE" val="l_h_f"/>
  <p:tag name="KSO_WM_UNIT_INDEX" val="1_4_1"/>
  <p:tag name="KSO_WM_UNIT_PRESET_TEXT" val="单击此处添加文本具体内容，简明扼要的阐述您的观点。"/>
  <p:tag name="KSO_WM_UNIT_DIAGRAM_IS_NEED_ADD_PATH_ANIM" val="0"/>
  <p:tag name="KSO_WM_UNIT_TEXT_FILL_FORE_SCHEMECOLOR_INDEX" val="13"/>
  <p:tag name="KSO_WM_UNIT_TEXT_FILL_TYPE" val="1"/>
</p:tagLst>
</file>

<file path=ppt/tags/tag139.xml><?xml version="1.0" encoding="utf-8"?>
<p:tagLst xmlns:p="http://schemas.openxmlformats.org/presentationml/2006/main">
  <p:tag name="KSO_WM_TAG_VERSION" val="1.0"/>
  <p:tag name="KSO_WM_TEMPLATE_CATEGORY" val="diagram"/>
  <p:tag name="KSO_WM_TEMPLATE_INDEX" val="788"/>
  <p:tag name="KSO_WM_UNIT_ID" val="diagram788_4*l_h_i*1_2_1"/>
  <p:tag name="KSO_WM_UNIT_LAYERLEVEL" val="1_1_1"/>
  <p:tag name="KSO_WM_UNIT_HIGHLIGHT" val="0"/>
  <p:tag name="KSO_WM_UNIT_COMPATIBLE" val="0"/>
  <p:tag name="KSO_WM_BEAUTIFY_FLAG" val="#wm#"/>
  <p:tag name="KSO_WM_UNIT_ISCONTENTSTITLE" val="0"/>
  <p:tag name="KSO_WM_UNIT_NOCLEAR" val="0"/>
  <p:tag name="KSO_WM_UNIT_DIAGRAM_ISNUMVISUAL" val="0"/>
  <p:tag name="KSO_WM_UNIT_DIAGRAM_ISREFERUNIT" val="0"/>
  <p:tag name="KSO_WM_DIAGRAM_GROUP_CODE" val="l1-1"/>
  <p:tag name="KSO_WM_UNIT_TYPE" val="l_h_i"/>
  <p:tag name="KSO_WM_UNIT_INDEX" val="1_2_1"/>
  <p:tag name="KSO_WM_UNIT_DIAGRAM_IS_NEED_ADD_PATH_ANIM" val="0"/>
  <p:tag name="KSO_WM_UNIT_FILL_FORE_SCHEMECOLOR_INDEX" val="6"/>
  <p:tag name="KSO_WM_UNIT_FILL_TYPE" val="1"/>
  <p:tag name="KSO_WM_UNIT_TEXT_FILL_FORE_SCHEMECOLOR_INDEX" val="14"/>
  <p:tag name="KSO_WM_UNIT_TEXT_FILL_TYPE" val="1"/>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3"/>
  <p:tag name="KSO_WM_UNIT_ID" val="diagram20200189_4*m_h_i*1_2_3"/>
  <p:tag name="KSO_WM_TEMPLATE_CATEGORY" val="diagram"/>
  <p:tag name="KSO_WM_TEMPLATE_INDEX" val="20200189"/>
  <p:tag name="KSO_WM_UNIT_LAYERLEVEL" val="1_1_1"/>
  <p:tag name="KSO_WM_TAG_VERSION" val="1.0"/>
  <p:tag name="KSO_WM_BEAUTIFY_FLAG" val="#wm#"/>
  <p:tag name="KSO_WM_UNIT_FILL_FORE_SCHEMECOLOR_INDEX" val="6"/>
  <p:tag name="KSO_WM_UNIT_FILL_TYPE" val="1"/>
</p:tagLst>
</file>

<file path=ppt/tags/tag140.xml><?xml version="1.0" encoding="utf-8"?>
<p:tagLst xmlns:p="http://schemas.openxmlformats.org/presentationml/2006/main">
  <p:tag name="KSO_WM_TAG_VERSION" val="1.0"/>
  <p:tag name="KSO_WM_TEMPLATE_CATEGORY" val="diagram"/>
  <p:tag name="KSO_WM_TEMPLATE_INDEX" val="788"/>
  <p:tag name="KSO_WM_UNIT_ID" val="diagram788_4*l_h_i*1_4_1"/>
  <p:tag name="KSO_WM_UNIT_LAYERLEVEL" val="1_1_1"/>
  <p:tag name="KSO_WM_UNIT_HIGHLIGHT" val="0"/>
  <p:tag name="KSO_WM_UNIT_COMPATIBLE" val="0"/>
  <p:tag name="KSO_WM_BEAUTIFY_FLAG" val="#wm#"/>
  <p:tag name="KSO_WM_UNIT_ISCONTENTSTITLE" val="0"/>
  <p:tag name="KSO_WM_UNIT_NOCLEAR" val="0"/>
  <p:tag name="KSO_WM_UNIT_DIAGRAM_ISNUMVISUAL" val="0"/>
  <p:tag name="KSO_WM_UNIT_DIAGRAM_ISREFERUNIT" val="0"/>
  <p:tag name="KSO_WM_DIAGRAM_GROUP_CODE" val="l1-1"/>
  <p:tag name="KSO_WM_UNIT_TYPE" val="l_h_i"/>
  <p:tag name="KSO_WM_UNIT_INDEX" val="1_4_1"/>
  <p:tag name="KSO_WM_UNIT_DIAGRAM_IS_NEED_ADD_PATH_ANIM" val="0"/>
  <p:tag name="KSO_WM_UNIT_FILL_FORE_SCHEMECOLOR_INDEX" val="8"/>
  <p:tag name="KSO_WM_UNIT_FILL_TYPE" val="1"/>
  <p:tag name="KSO_WM_UNIT_TEXT_FILL_FORE_SCHEMECOLOR_INDEX" val="14"/>
  <p:tag name="KSO_WM_UNIT_TEXT_FILL_TYPE" val="1"/>
</p:tagLst>
</file>

<file path=ppt/tags/tag1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788_4*l_h_a*1_2_1"/>
  <p:tag name="KSO_WM_TEMPLATE_CATEGORY" val="diagram"/>
  <p:tag name="KSO_WM_TEMPLATE_INDEX" val="788"/>
  <p:tag name="KSO_WM_UNIT_LAYERLEVEL" val="1_1_1"/>
  <p:tag name="KSO_WM_TAG_VERSION" val="1.0"/>
  <p:tag name="KSO_WM_BEAUTIFY_FLAG" val="#wm#"/>
  <p:tag name="KSO_WM_UNIT_ISCONTENTSTITLE" val="0"/>
  <p:tag name="KSO_WM_UNIT_NOCLEAR" val="0"/>
  <p:tag name="KSO_WM_DIAGRAM_GROUP_CODE" val="l1-1"/>
  <p:tag name="KSO_WM_UNIT_TYPE" val="l_h_a"/>
  <p:tag name="KSO_WM_UNIT_INDEX" val="1_2_1"/>
  <p:tag name="KSO_WM_UNIT_PRESET_TEXT" val="添加标题"/>
  <p:tag name="KSO_WM_UNIT_DIAGRAM_IS_NEED_ADD_PATH_ANIM" val="0"/>
  <p:tag name="KSO_WM_UNIT_TEXT_FILL_FORE_SCHEMECOLOR_INDEX" val="14"/>
  <p:tag name="KSO_WM_UNIT_TEXT_FILL_TYPE" val="1"/>
</p:tagLst>
</file>

<file path=ppt/tags/tag1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788_4*l_h_a*1_4_1"/>
  <p:tag name="KSO_WM_TEMPLATE_CATEGORY" val="diagram"/>
  <p:tag name="KSO_WM_TEMPLATE_INDEX" val="788"/>
  <p:tag name="KSO_WM_UNIT_LAYERLEVEL" val="1_1_1"/>
  <p:tag name="KSO_WM_TAG_VERSION" val="1.0"/>
  <p:tag name="KSO_WM_BEAUTIFY_FLAG" val="#wm#"/>
  <p:tag name="KSO_WM_UNIT_ISCONTENTSTITLE" val="0"/>
  <p:tag name="KSO_WM_UNIT_NOCLEAR" val="0"/>
  <p:tag name="KSO_WM_DIAGRAM_GROUP_CODE" val="l1-1"/>
  <p:tag name="KSO_WM_UNIT_TYPE" val="l_h_a"/>
  <p:tag name="KSO_WM_UNIT_INDEX" val="1_4_1"/>
  <p:tag name="KSO_WM_UNIT_PRESET_TEXT" val="添加标题"/>
  <p:tag name="KSO_WM_UNIT_DIAGRAM_IS_NEED_ADD_PATH_ANIM" val="0"/>
  <p:tag name="KSO_WM_UNIT_TEXT_FILL_FORE_SCHEMECOLOR_INDEX" val="14"/>
  <p:tag name="KSO_WM_UNIT_TEXT_FILL_TYPE" val="1"/>
</p:tagLst>
</file>

<file path=ppt/tags/tag143.xml><?xml version="1.0" encoding="utf-8"?>
<p:tagLst xmlns:p="http://schemas.openxmlformats.org/presentationml/2006/main">
  <p:tag name="KSO_WM_TEMPLATE_CATEGORY" val="diagram"/>
  <p:tag name="KSO_WM_TEMPLATE_INDEX" val="20187697"/>
  <p:tag name="KSO_WM_UNIT_ID" val="diagram20187697_3*q_h_i*1_4_1"/>
  <p:tag name="KSO_WM_UNIT_LAYERLEVEL" val="1_1_1"/>
  <p:tag name="KSO_WM_BEAUTIFY_FLAG" val="#wm#"/>
  <p:tag name="KSO_WM_TAG_VERSION" val="1.0"/>
  <p:tag name="KSO_WM_UNIT_HIGHLIGHT" val="0"/>
  <p:tag name="KSO_WM_UNIT_COMPATIBLE" val="0"/>
  <p:tag name="KSO_WM_DIAGRAM_GROUP_CODE" val="q1-1"/>
  <p:tag name="KSO_WM_UNIT_TYPE" val="q_h_i"/>
  <p:tag name="KSO_WM_UNIT_INDEX" val="1_4_1"/>
  <p:tag name="KSO_WM_UNIT_DIAGRAM_ISNUMVISUAL" val="0"/>
  <p:tag name="KSO_WM_UNIT_DIAGRAM_ISREFERUNIT" val="0"/>
  <p:tag name="KSO_WM_UNIT_FILL_FORE_SCHEMECOLOR_INDEX" val="8"/>
  <p:tag name="KSO_WM_UNIT_FILL_TYPE" val="1"/>
  <p:tag name="KSO_WM_UNIT_TEXT_FILL_FORE_SCHEMECOLOR_INDEX" val="2"/>
  <p:tag name="KSO_WM_UNIT_TEXT_FILL_TYPE" val="1"/>
</p:tagLst>
</file>

<file path=ppt/tags/tag144.xml><?xml version="1.0" encoding="utf-8"?>
<p:tagLst xmlns:p="http://schemas.openxmlformats.org/presentationml/2006/main">
  <p:tag name="KSO_WM_TEMPLATE_CATEGORY" val="diagram"/>
  <p:tag name="KSO_WM_TEMPLATE_INDEX" val="20187697"/>
  <p:tag name="KSO_WM_UNIT_ID" val="diagram20187697_3*q_h_i*1_3_1"/>
  <p:tag name="KSO_WM_UNIT_LAYERLEVEL" val="1_1_1"/>
  <p:tag name="KSO_WM_BEAUTIFY_FLAG" val="#wm#"/>
  <p:tag name="KSO_WM_TAG_VERSION" val="1.0"/>
  <p:tag name="KSO_WM_UNIT_HIGHLIGHT" val="0"/>
  <p:tag name="KSO_WM_UNIT_COMPATIBLE" val="0"/>
  <p:tag name="KSO_WM_DIAGRAM_GROUP_CODE" val="q1-1"/>
  <p:tag name="KSO_WM_UNIT_TYPE" val="q_h_i"/>
  <p:tag name="KSO_WM_UNIT_INDEX" val="1_3_1"/>
  <p:tag name="KSO_WM_UNIT_DIAGRAM_ISNUMVISUAL" val="0"/>
  <p:tag name="KSO_WM_UNIT_DIAGRAM_ISREFERUNIT" val="0"/>
  <p:tag name="KSO_WM_UNIT_FILL_FORE_SCHEMECOLOR_INDEX" val="7"/>
  <p:tag name="KSO_WM_UNIT_FILL_TYPE" val="1"/>
  <p:tag name="KSO_WM_UNIT_TEXT_FILL_FORE_SCHEMECOLOR_INDEX" val="2"/>
  <p:tag name="KSO_WM_UNIT_TEXT_FILL_TYPE" val="1"/>
</p:tagLst>
</file>

<file path=ppt/tags/tag145.xml><?xml version="1.0" encoding="utf-8"?>
<p:tagLst xmlns:p="http://schemas.openxmlformats.org/presentationml/2006/main">
  <p:tag name="KSO_WM_TEMPLATE_CATEGORY" val="diagram"/>
  <p:tag name="KSO_WM_TEMPLATE_INDEX" val="20187697"/>
  <p:tag name="KSO_WM_UNIT_ID" val="diagram20187697_3*q_h_i*1_1_1"/>
  <p:tag name="KSO_WM_UNIT_LAYERLEVEL" val="1_1_1"/>
  <p:tag name="KSO_WM_BEAUTIFY_FLAG" val="#wm#"/>
  <p:tag name="KSO_WM_TAG_VERSION" val="1.0"/>
  <p:tag name="KSO_WM_UNIT_HIGHLIGHT" val="0"/>
  <p:tag name="KSO_WM_UNIT_COMPATIBLE" val="0"/>
  <p:tag name="KSO_WM_DIAGRAM_GROUP_CODE" val="q1-1"/>
  <p:tag name="KSO_WM_UNIT_TYPE" val="q_h_i"/>
  <p:tag name="KSO_WM_UNIT_INDEX" val="1_1_1"/>
  <p:tag name="KSO_WM_UNIT_DIAGRAM_ISNUMVISUAL" val="0"/>
  <p:tag name="KSO_WM_UNIT_DIAGRAM_ISREFERUNIT" val="0"/>
  <p:tag name="KSO_WM_UNIT_FILL_FORE_SCHEMECOLOR_INDEX" val="5"/>
  <p:tag name="KSO_WM_UNIT_FILL_TYPE" val="1"/>
  <p:tag name="KSO_WM_UNIT_TEXT_FILL_FORE_SCHEMECOLOR_INDEX" val="2"/>
  <p:tag name="KSO_WM_UNIT_TEXT_FILL_TYPE" val="1"/>
</p:tagLst>
</file>

<file path=ppt/tags/tag146.xml><?xml version="1.0" encoding="utf-8"?>
<p:tagLst xmlns:p="http://schemas.openxmlformats.org/presentationml/2006/main">
  <p:tag name="KSO_WM_TEMPLATE_CATEGORY" val="diagram"/>
  <p:tag name="KSO_WM_TEMPLATE_INDEX" val="20187697"/>
  <p:tag name="KSO_WM_UNIT_ID" val="diagram20187697_3*q_h_i*1_2_1"/>
  <p:tag name="KSO_WM_UNIT_LAYERLEVEL" val="1_1_1"/>
  <p:tag name="KSO_WM_BEAUTIFY_FLAG" val="#wm#"/>
  <p:tag name="KSO_WM_TAG_VERSION" val="1.0"/>
  <p:tag name="KSO_WM_UNIT_HIGHLIGHT" val="0"/>
  <p:tag name="KSO_WM_UNIT_COMPATIBLE" val="0"/>
  <p:tag name="KSO_WM_DIAGRAM_GROUP_CODE" val="q1-1"/>
  <p:tag name="KSO_WM_UNIT_TYPE" val="q_h_i"/>
  <p:tag name="KSO_WM_UNIT_INDEX" val="1_2_1"/>
  <p:tag name="KSO_WM_UNIT_DIAGRAM_ISNUMVISUAL" val="0"/>
  <p:tag name="KSO_WM_UNIT_DIAGRAM_ISREFERUNIT" val="0"/>
  <p:tag name="KSO_WM_UNIT_FILL_FORE_SCHEMECOLOR_INDEX" val="6"/>
  <p:tag name="KSO_WM_UNIT_FILL_TYPE" val="1"/>
  <p:tag name="KSO_WM_UNIT_TEXT_FILL_FORE_SCHEMECOLOR_INDEX" val="2"/>
  <p:tag name="KSO_WM_UNIT_TEXT_FILL_TYPE" val="1"/>
</p:tagLst>
</file>

<file path=ppt/tags/tag147.xml><?xml version="1.0" encoding="utf-8"?>
<p:tagLst xmlns:p="http://schemas.openxmlformats.org/presentationml/2006/main">
  <p:tag name="KSO_WM_TEMPLATE_CATEGORY" val="diagram"/>
  <p:tag name="KSO_WM_TEMPLATE_INDEX" val="20187697"/>
  <p:tag name="KSO_WM_UNIT_ID" val="diagram20187697_3*q_h_i*1_2_3"/>
  <p:tag name="KSO_WM_UNIT_LAYERLEVEL" val="1_1_1"/>
  <p:tag name="KSO_WM_BEAUTIFY_FLAG" val="#wm#"/>
  <p:tag name="KSO_WM_TAG_VERSION" val="1.0"/>
  <p:tag name="KSO_WM_UNIT_HIGHLIGHT" val="0"/>
  <p:tag name="KSO_WM_UNIT_COMPATIBLE" val="0"/>
  <p:tag name="KSO_WM_DIAGRAM_GROUP_CODE" val="q1-1"/>
  <p:tag name="KSO_WM_UNIT_TYPE" val="q_h_i"/>
  <p:tag name="KSO_WM_UNIT_INDEX" val="1_2_3"/>
  <p:tag name="KSO_WM_UNIT_DIAGRAM_ISNUMVISUAL" val="0"/>
  <p:tag name="KSO_WM_UNIT_DIAGRAM_ISREFERUNIT" val="0"/>
  <p:tag name="KSO_WM_UNIT_FILL_FORE_SCHEMECOLOR_INDEX" val="6"/>
  <p:tag name="KSO_WM_UNIT_FILL_TYPE" val="1"/>
  <p:tag name="KSO_WM_UNIT_TEXT_FILL_FORE_SCHEMECOLOR_INDEX" val="2"/>
  <p:tag name="KSO_WM_UNIT_TEXT_FILL_TYPE" val="1"/>
</p:tagLst>
</file>

<file path=ppt/tags/tag148.xml><?xml version="1.0" encoding="utf-8"?>
<p:tagLst xmlns:p="http://schemas.openxmlformats.org/presentationml/2006/main">
  <p:tag name="KSO_WM_TEMPLATE_CATEGORY" val="diagram"/>
  <p:tag name="KSO_WM_TEMPLATE_INDEX" val="20187697"/>
  <p:tag name="KSO_WM_UNIT_ID" val="diagram20187697_3*q_h_i*1_3_3"/>
  <p:tag name="KSO_WM_UNIT_LAYERLEVEL" val="1_1_1"/>
  <p:tag name="KSO_WM_BEAUTIFY_FLAG" val="#wm#"/>
  <p:tag name="KSO_WM_TAG_VERSION" val="1.0"/>
  <p:tag name="KSO_WM_UNIT_HIGHLIGHT" val="0"/>
  <p:tag name="KSO_WM_UNIT_COMPATIBLE" val="0"/>
  <p:tag name="KSO_WM_DIAGRAM_GROUP_CODE" val="q1-1"/>
  <p:tag name="KSO_WM_UNIT_TYPE" val="q_h_i"/>
  <p:tag name="KSO_WM_UNIT_INDEX" val="1_3_3"/>
  <p:tag name="KSO_WM_UNIT_DIAGRAM_ISNUMVISUAL" val="0"/>
  <p:tag name="KSO_WM_UNIT_DIAGRAM_ISREFERUNIT" val="0"/>
  <p:tag name="KSO_WM_UNIT_FILL_FORE_SCHEMECOLOR_INDEX" val="7"/>
  <p:tag name="KSO_WM_UNIT_FILL_TYPE" val="1"/>
  <p:tag name="KSO_WM_UNIT_TEXT_FILL_FORE_SCHEMECOLOR_INDEX" val="2"/>
  <p:tag name="KSO_WM_UNIT_TEXT_FILL_TYPE" val="1"/>
</p:tagLst>
</file>

<file path=ppt/tags/tag149.xml><?xml version="1.0" encoding="utf-8"?>
<p:tagLst xmlns:p="http://schemas.openxmlformats.org/presentationml/2006/main">
  <p:tag name="KSO_WM_TEMPLATE_CATEGORY" val="diagram"/>
  <p:tag name="KSO_WM_TEMPLATE_INDEX" val="20187697"/>
  <p:tag name="KSO_WM_UNIT_ID" val="diagram20187697_3*q_h_i*1_4_3"/>
  <p:tag name="KSO_WM_UNIT_LAYERLEVEL" val="1_1_1"/>
  <p:tag name="KSO_WM_BEAUTIFY_FLAG" val="#wm#"/>
  <p:tag name="KSO_WM_TAG_VERSION" val="1.0"/>
  <p:tag name="KSO_WM_UNIT_HIGHLIGHT" val="0"/>
  <p:tag name="KSO_WM_UNIT_COMPATIBLE" val="0"/>
  <p:tag name="KSO_WM_DIAGRAM_GROUP_CODE" val="q1-1"/>
  <p:tag name="KSO_WM_UNIT_TYPE" val="q_h_i"/>
  <p:tag name="KSO_WM_UNIT_INDEX" val="1_4_3"/>
  <p:tag name="KSO_WM_UNIT_DIAGRAM_ISNUMVISUAL" val="0"/>
  <p:tag name="KSO_WM_UNIT_DIAGRAM_ISREFERUNIT" val="0"/>
  <p:tag name="KSO_WM_UNIT_FILL_FORE_SCHEMECOLOR_INDEX" val="8"/>
  <p:tag name="KSO_WM_UNIT_FILL_TYPE" val="1"/>
  <p:tag name="KSO_WM_UNIT_TEXT_FILL_FORE_SCHEMECOLOR_INDEX" val="2"/>
  <p:tag name="KSO_WM_UNIT_TEXT_FILL_TYPE" val="1"/>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3"/>
  <p:tag name="KSO_WM_UNIT_ID" val="diagram20200189_4*m_h_i*1_3_3"/>
  <p:tag name="KSO_WM_TEMPLATE_CATEGORY" val="diagram"/>
  <p:tag name="KSO_WM_TEMPLATE_INDEX" val="20200189"/>
  <p:tag name="KSO_WM_UNIT_LAYERLEVEL" val="1_1_1"/>
  <p:tag name="KSO_WM_TAG_VERSION" val="1.0"/>
  <p:tag name="KSO_WM_BEAUTIFY_FLAG" val="#wm#"/>
  <p:tag name="KSO_WM_UNIT_FILL_FORE_SCHEMECOLOR_INDEX" val="7"/>
  <p:tag name="KSO_WM_UNIT_FILL_TYPE" val="1"/>
</p:tagLst>
</file>

<file path=ppt/tags/tag150.xml><?xml version="1.0" encoding="utf-8"?>
<p:tagLst xmlns:p="http://schemas.openxmlformats.org/presentationml/2006/main">
  <p:tag name="KSO_WM_TEMPLATE_CATEGORY" val="diagram"/>
  <p:tag name="KSO_WM_TEMPLATE_INDEX" val="20187697"/>
  <p:tag name="KSO_WM_UNIT_ID" val="diagram20187697_3*q_h_i*1_1_3"/>
  <p:tag name="KSO_WM_UNIT_LAYERLEVEL" val="1_1_1"/>
  <p:tag name="KSO_WM_BEAUTIFY_FLAG" val="#wm#"/>
  <p:tag name="KSO_WM_TAG_VERSION" val="1.0"/>
  <p:tag name="KSO_WM_UNIT_HIGHLIGHT" val="0"/>
  <p:tag name="KSO_WM_UNIT_COMPATIBLE" val="0"/>
  <p:tag name="KSO_WM_DIAGRAM_GROUP_CODE" val="q1-1"/>
  <p:tag name="KSO_WM_UNIT_TYPE" val="q_h_i"/>
  <p:tag name="KSO_WM_UNIT_INDEX" val="1_1_3"/>
  <p:tag name="KSO_WM_UNIT_DIAGRAM_ISNUMVISUAL" val="0"/>
  <p:tag name="KSO_WM_UNIT_DIAGRAM_ISREFERUNIT" val="0"/>
  <p:tag name="KSO_WM_UNIT_FILL_FORE_SCHEMECOLOR_INDEX" val="5"/>
  <p:tag name="KSO_WM_UNIT_FILL_TYPE" val="1"/>
  <p:tag name="KSO_WM_UNIT_TEXT_FILL_FORE_SCHEMECOLOR_INDEX" val="2"/>
  <p:tag name="KSO_WM_UNIT_TEXT_FILL_TYPE" val="1"/>
</p:tagLst>
</file>

<file path=ppt/tags/tag151.xml><?xml version="1.0" encoding="utf-8"?>
<p:tagLst xmlns:p="http://schemas.openxmlformats.org/presentationml/2006/main">
  <p:tag name="KSO_WM_TEMPLATE_CATEGORY" val="diagram"/>
  <p:tag name="KSO_WM_TEMPLATE_INDEX" val="20187697"/>
  <p:tag name="KSO_WM_UNIT_ID" val="diagram20187697_3*q_h_i*1_2_5"/>
  <p:tag name="KSO_WM_UNIT_LAYERLEVEL" val="1_1_1"/>
  <p:tag name="KSO_WM_BEAUTIFY_FLAG" val="#wm#"/>
  <p:tag name="KSO_WM_TAG_VERSION" val="1.0"/>
  <p:tag name="KSO_WM_UNIT_HIGHLIGHT" val="0"/>
  <p:tag name="KSO_WM_UNIT_COMPATIBLE" val="0"/>
  <p:tag name="KSO_WM_DIAGRAM_GROUP_CODE" val="q1-1"/>
  <p:tag name="KSO_WM_UNIT_TYPE" val="q_h_i"/>
  <p:tag name="KSO_WM_UNIT_INDEX" val="1_2_5"/>
  <p:tag name="KSO_WM_UNIT_DIAGRAM_ISNUMVISUAL" val="0"/>
  <p:tag name="KSO_WM_UNIT_DIAGRAM_ISREFERUNIT" val="0"/>
  <p:tag name="KSO_WM_UNIT_FILL_FORE_SCHEMECOLOR_INDEX" val="6"/>
  <p:tag name="KSO_WM_UNIT_FILL_TYPE" val="1"/>
  <p:tag name="KSO_WM_UNIT_TEXT_FILL_FORE_SCHEMECOLOR_INDEX" val="2"/>
  <p:tag name="KSO_WM_UNIT_TEXT_FILL_TYPE" val="1"/>
</p:tagLst>
</file>

<file path=ppt/tags/tag152.xml><?xml version="1.0" encoding="utf-8"?>
<p:tagLst xmlns:p="http://schemas.openxmlformats.org/presentationml/2006/main">
  <p:tag name="KSO_WM_TEMPLATE_CATEGORY" val="diagram"/>
  <p:tag name="KSO_WM_TEMPLATE_INDEX" val="20187697"/>
  <p:tag name="KSO_WM_UNIT_ID" val="diagram20187697_3*q_h_i*1_4_4"/>
  <p:tag name="KSO_WM_UNIT_LAYERLEVEL" val="1_1_1"/>
  <p:tag name="KSO_WM_BEAUTIFY_FLAG" val="#wm#"/>
  <p:tag name="KSO_WM_TAG_VERSION" val="1.0"/>
  <p:tag name="KSO_WM_UNIT_HIGHLIGHT" val="0"/>
  <p:tag name="KSO_WM_UNIT_COMPATIBLE" val="0"/>
  <p:tag name="KSO_WM_DIAGRAM_GROUP_CODE" val="q1-1"/>
  <p:tag name="KSO_WM_UNIT_TYPE" val="q_h_i"/>
  <p:tag name="KSO_WM_UNIT_INDEX" val="1_4_4"/>
  <p:tag name="KSO_WM_UNIT_DIAGRAM_ISNUMVISUAL" val="0"/>
  <p:tag name="KSO_WM_UNIT_DIAGRAM_ISREFERUNIT" val="0"/>
  <p:tag name="KSO_WM_UNIT_FILL_FORE_SCHEMECOLOR_INDEX" val="8"/>
  <p:tag name="KSO_WM_UNIT_FILL_TYPE" val="1"/>
  <p:tag name="KSO_WM_UNIT_TEXT_FILL_FORE_SCHEMECOLOR_INDEX" val="13"/>
  <p:tag name="KSO_WM_UNIT_TEXT_FILL_TYPE" val="1"/>
</p:tagLst>
</file>

<file path=ppt/tags/tag153.xml><?xml version="1.0" encoding="utf-8"?>
<p:tagLst xmlns:p="http://schemas.openxmlformats.org/presentationml/2006/main">
  <p:tag name="KSO_WM_TEMPLATE_CATEGORY" val="diagram"/>
  <p:tag name="KSO_WM_TEMPLATE_INDEX" val="20187697"/>
  <p:tag name="KSO_WM_UNIT_ID" val="diagram20187697_3*q_h_i*1_3_4"/>
  <p:tag name="KSO_WM_UNIT_LAYERLEVEL" val="1_1_1"/>
  <p:tag name="KSO_WM_BEAUTIFY_FLAG" val="#wm#"/>
  <p:tag name="KSO_WM_TAG_VERSION" val="1.0"/>
  <p:tag name="KSO_WM_UNIT_HIGHLIGHT" val="0"/>
  <p:tag name="KSO_WM_UNIT_COMPATIBLE" val="0"/>
  <p:tag name="KSO_WM_DIAGRAM_GROUP_CODE" val="q1-1"/>
  <p:tag name="KSO_WM_UNIT_TYPE" val="q_h_i"/>
  <p:tag name="KSO_WM_UNIT_INDEX" val="1_3_4"/>
  <p:tag name="KSO_WM_UNIT_DIAGRAM_ISNUMVISUAL" val="0"/>
  <p:tag name="KSO_WM_UNIT_DIAGRAM_ISREFERUNIT" val="0"/>
  <p:tag name="KSO_WM_UNIT_FILL_FORE_SCHEMECOLOR_INDEX" val="7"/>
  <p:tag name="KSO_WM_UNIT_FILL_TYPE" val="1"/>
  <p:tag name="KSO_WM_UNIT_TEXT_FILL_FORE_SCHEMECOLOR_INDEX" val="13"/>
  <p:tag name="KSO_WM_UNIT_TEXT_FILL_TYPE" val="1"/>
</p:tagLst>
</file>

<file path=ppt/tags/tag154.xml><?xml version="1.0" encoding="utf-8"?>
<p:tagLst xmlns:p="http://schemas.openxmlformats.org/presentationml/2006/main">
  <p:tag name="KSO_WM_TEMPLATE_CATEGORY" val="diagram"/>
  <p:tag name="KSO_WM_TEMPLATE_INDEX" val="20187697"/>
  <p:tag name="KSO_WM_UNIT_ID" val="diagram20187697_3*q_h_i*1_1_4"/>
  <p:tag name="KSO_WM_UNIT_LAYERLEVEL" val="1_1_1"/>
  <p:tag name="KSO_WM_BEAUTIFY_FLAG" val="#wm#"/>
  <p:tag name="KSO_WM_TAG_VERSION" val="1.0"/>
  <p:tag name="KSO_WM_UNIT_HIGHLIGHT" val="0"/>
  <p:tag name="KSO_WM_UNIT_COMPATIBLE" val="0"/>
  <p:tag name="KSO_WM_DIAGRAM_GROUP_CODE" val="q1-1"/>
  <p:tag name="KSO_WM_UNIT_TYPE" val="q_h_i"/>
  <p:tag name="KSO_WM_UNIT_INDEX" val="1_1_4"/>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Lst>
</file>

<file path=ppt/tags/tag155.xml><?xml version="1.0" encoding="utf-8"?>
<p:tagLst xmlns:p="http://schemas.openxmlformats.org/presentationml/2006/main">
  <p:tag name="KSO_WM_TEMPLATE_CATEGORY" val="diagram"/>
  <p:tag name="KSO_WM_TEMPLATE_INDEX" val="20187697"/>
  <p:tag name="KSO_WM_UNIT_ID" val="diagram20187697_3*q_h_i*1_2_4"/>
  <p:tag name="KSO_WM_UNIT_LAYERLEVEL" val="1_1_1"/>
  <p:tag name="KSO_WM_BEAUTIFY_FLAG" val="#wm#"/>
  <p:tag name="KSO_WM_TAG_VERSION" val="1.0"/>
  <p:tag name="KSO_WM_UNIT_HIGHLIGHT" val="0"/>
  <p:tag name="KSO_WM_UNIT_COMPATIBLE" val="0"/>
  <p:tag name="KSO_WM_DIAGRAM_GROUP_CODE" val="q1-1"/>
  <p:tag name="KSO_WM_UNIT_TYPE" val="q_h_i"/>
  <p:tag name="KSO_WM_UNIT_INDEX" val="1_2_4"/>
  <p:tag name="KSO_WM_UNIT_DIAGRAM_ISNUMVISUAL" val="0"/>
  <p:tag name="KSO_WM_UNIT_DIAGRAM_ISREFERUNIT" val="0"/>
  <p:tag name="KSO_WM_UNIT_FILL_FORE_SCHEMECOLOR_INDEX" val="6"/>
  <p:tag name="KSO_WM_UNIT_FILL_TYPE" val="1"/>
  <p:tag name="KSO_WM_UNIT_TEXT_FILL_FORE_SCHEMECOLOR_INDEX" val="13"/>
  <p:tag name="KSO_WM_UNIT_TEXT_FILL_TYPE" val="1"/>
</p:tagLst>
</file>

<file path=ppt/tags/tag156.xml><?xml version="1.0" encoding="utf-8"?>
<p:tagLst xmlns:p="http://schemas.openxmlformats.org/presentationml/2006/main">
  <p:tag name="KSO_WM_TEMPLATE_CATEGORY" val="diagram"/>
  <p:tag name="KSO_WM_TEMPLATE_INDEX" val="20187697"/>
  <p:tag name="KSO_WM_UNIT_ID" val="diagram20187697_3*q_h_a*1_3_1"/>
  <p:tag name="KSO_WM_UNIT_LAYERLEVEL" val="1_1_1"/>
  <p:tag name="KSO_WM_UNIT_HIGHLIGHT" val="0"/>
  <p:tag name="KSO_WM_UNIT_COMPATIBLE" val="0"/>
  <p:tag name="KSO_WM_BEAUTIFY_FLAG" val="#wm#"/>
  <p:tag name="KSO_WM_TAG_VERSION" val="1.0"/>
  <p:tag name="KSO_WM_UNIT_ISCONTENTSTITLE" val="0"/>
  <p:tag name="KSO_WM_DIAGRAM_GROUP_CODE" val="q1-1"/>
  <p:tag name="KSO_WM_UNIT_TYPE" val="q_h_a"/>
  <p:tag name="KSO_WM_UNIT_INDEX" val="1_3_1"/>
  <p:tag name="KSO_WM_UNIT_VALUE" val="6"/>
  <p:tag name="KSO_WM_UNIT_PRESET_TEXT" val="单击此处添加标题"/>
  <p:tag name="KSO_WM_UNIT_DIAGRAM_ISNUMVISUAL" val="0"/>
  <p:tag name="KSO_WM_UNIT_DIAGRAM_ISREFERUNIT" val="0"/>
  <p:tag name="KSO_WM_UNIT_NOCLEAR" val="0"/>
  <p:tag name="KSO_WM_UNIT_TEXT_FILL_FORE_SCHEMECOLOR_INDEX" val="7"/>
  <p:tag name="KSO_WM_UNIT_TEXT_FILL_TYPE" val="1"/>
</p:tagLst>
</file>

<file path=ppt/tags/tag157.xml><?xml version="1.0" encoding="utf-8"?>
<p:tagLst xmlns:p="http://schemas.openxmlformats.org/presentationml/2006/main">
  <p:tag name="KSO_WM_TEMPLATE_CATEGORY" val="diagram"/>
  <p:tag name="KSO_WM_TEMPLATE_INDEX" val="20187697"/>
  <p:tag name="KSO_WM_UNIT_ID" val="diagram20187697_3*q_h_f*1_3_1"/>
  <p:tag name="KSO_WM_UNIT_LAYERLEVEL" val="1_1_1"/>
  <p:tag name="KSO_WM_UNIT_HIGHLIGHT" val="0"/>
  <p:tag name="KSO_WM_UNIT_COMPATIBLE" val="0"/>
  <p:tag name="KSO_WM_BEAUTIFY_FLAG" val="#wm#"/>
  <p:tag name="KSO_WM_TAG_VERSION" val="1.0"/>
  <p:tag name="KSO_WM_DIAGRAM_GROUP_CODE" val="q1-1"/>
  <p:tag name="KSO_WM_UNIT_TYPE" val="q_h_f"/>
  <p:tag name="KSO_WM_UNIT_INDEX" val="1_3_1"/>
  <p:tag name="KSO_WM_UNIT_VALUE" val="34"/>
  <p:tag name="KSO_WM_UNIT_PRESET_TEXT" val="单击此处添加文本具体内容，简明扼要的阐述您的观点。"/>
  <p:tag name="KSO_WM_UNIT_DIAGRAM_ISNUMVISUAL" val="0"/>
  <p:tag name="KSO_WM_UNIT_DIAGRAM_ISREFERUNIT" val="0"/>
  <p:tag name="KSO_WM_UNIT_NOCLEAR" val="0"/>
  <p:tag name="KSO_WM_UNIT_TEXT_FILL_FORE_SCHEMECOLOR_INDEX" val="13"/>
  <p:tag name="KSO_WM_UNIT_TEXT_FILL_TYPE" val="1"/>
</p:tagLst>
</file>

<file path=ppt/tags/tag158.xml><?xml version="1.0" encoding="utf-8"?>
<p:tagLst xmlns:p="http://schemas.openxmlformats.org/presentationml/2006/main">
  <p:tag name="KSO_WM_TEMPLATE_CATEGORY" val="diagram"/>
  <p:tag name="KSO_WM_TEMPLATE_INDEX" val="20187697"/>
  <p:tag name="KSO_WM_UNIT_ID" val="diagram20187697_3*q_h_a*1_2_1"/>
  <p:tag name="KSO_WM_UNIT_LAYERLEVEL" val="1_1_1"/>
  <p:tag name="KSO_WM_UNIT_HIGHLIGHT" val="0"/>
  <p:tag name="KSO_WM_UNIT_COMPATIBLE" val="0"/>
  <p:tag name="KSO_WM_BEAUTIFY_FLAG" val="#wm#"/>
  <p:tag name="KSO_WM_TAG_VERSION" val="1.0"/>
  <p:tag name="KSO_WM_UNIT_ISCONTENTSTITLE" val="0"/>
  <p:tag name="KSO_WM_DIAGRAM_GROUP_CODE" val="q1-1"/>
  <p:tag name="KSO_WM_UNIT_TYPE" val="q_h_a"/>
  <p:tag name="KSO_WM_UNIT_INDEX" val="1_2_1"/>
  <p:tag name="KSO_WM_UNIT_VALUE" val="6"/>
  <p:tag name="KSO_WM_UNIT_PRESET_TEXT" val="单击此处添加标题"/>
  <p:tag name="KSO_WM_UNIT_DIAGRAM_ISNUMVISUAL" val="0"/>
  <p:tag name="KSO_WM_UNIT_DIAGRAM_ISREFERUNIT" val="0"/>
  <p:tag name="KSO_WM_UNIT_NOCLEAR" val="0"/>
  <p:tag name="KSO_WM_UNIT_TEXT_FILL_FORE_SCHEMECOLOR_INDEX" val="6"/>
  <p:tag name="KSO_WM_UNIT_TEXT_FILL_TYPE" val="1"/>
</p:tagLst>
</file>

<file path=ppt/tags/tag159.xml><?xml version="1.0" encoding="utf-8"?>
<p:tagLst xmlns:p="http://schemas.openxmlformats.org/presentationml/2006/main">
  <p:tag name="KSO_WM_TEMPLATE_CATEGORY" val="diagram"/>
  <p:tag name="KSO_WM_TEMPLATE_INDEX" val="20187697"/>
  <p:tag name="KSO_WM_UNIT_ID" val="diagram20187697_3*q_h_f*1_2_1"/>
  <p:tag name="KSO_WM_UNIT_LAYERLEVEL" val="1_1_1"/>
  <p:tag name="KSO_WM_UNIT_HIGHLIGHT" val="0"/>
  <p:tag name="KSO_WM_UNIT_COMPATIBLE" val="0"/>
  <p:tag name="KSO_WM_BEAUTIFY_FLAG" val="#wm#"/>
  <p:tag name="KSO_WM_TAG_VERSION" val="1.0"/>
  <p:tag name="KSO_WM_DIAGRAM_GROUP_CODE" val="q1-1"/>
  <p:tag name="KSO_WM_UNIT_TYPE" val="q_h_f"/>
  <p:tag name="KSO_WM_UNIT_INDEX" val="1_2_1"/>
  <p:tag name="KSO_WM_UNIT_VALUE" val="36"/>
  <p:tag name="KSO_WM_UNIT_PRESET_TEXT" val="单击此处添加文本具体内容，简明扼要的阐述您的观点。"/>
  <p:tag name="KSO_WM_UNIT_DIAGRAM_ISNUMVISUAL" val="0"/>
  <p:tag name="KSO_WM_UNIT_DIAGRAM_ISREFERUNIT" val="0"/>
  <p:tag name="KSO_WM_UNIT_NOCLEAR" val="0"/>
  <p:tag name="KSO_WM_UNIT_TEXT_FILL_FORE_SCHEMECOLOR_INDEX" val="13"/>
  <p:tag name="KSO_WM_UNIT_TEXT_FILL_TYPE" val="1"/>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4_3"/>
  <p:tag name="KSO_WM_UNIT_ID" val="diagram20200189_4*m_h_i*1_4_3"/>
  <p:tag name="KSO_WM_TEMPLATE_CATEGORY" val="diagram"/>
  <p:tag name="KSO_WM_TEMPLATE_INDEX" val="20200189"/>
  <p:tag name="KSO_WM_UNIT_LAYERLEVEL" val="1_1_1"/>
  <p:tag name="KSO_WM_TAG_VERSION" val="1.0"/>
  <p:tag name="KSO_WM_BEAUTIFY_FLAG" val="#wm#"/>
  <p:tag name="KSO_WM_UNIT_FILL_FORE_SCHEMECOLOR_INDEX" val="8"/>
  <p:tag name="KSO_WM_UNIT_FILL_TYPE" val="1"/>
</p:tagLst>
</file>

<file path=ppt/tags/tag160.xml><?xml version="1.0" encoding="utf-8"?>
<p:tagLst xmlns:p="http://schemas.openxmlformats.org/presentationml/2006/main">
  <p:tag name="KSO_WM_TEMPLATE_CATEGORY" val="diagram"/>
  <p:tag name="KSO_WM_TEMPLATE_INDEX" val="20187697"/>
  <p:tag name="KSO_WM_UNIT_ID" val="diagram20187697_3*q_h_a*1_4_1"/>
  <p:tag name="KSO_WM_UNIT_LAYERLEVEL" val="1_1_1"/>
  <p:tag name="KSO_WM_UNIT_HIGHLIGHT" val="0"/>
  <p:tag name="KSO_WM_UNIT_COMPATIBLE" val="0"/>
  <p:tag name="KSO_WM_BEAUTIFY_FLAG" val="#wm#"/>
  <p:tag name="KSO_WM_TAG_VERSION" val="1.0"/>
  <p:tag name="KSO_WM_UNIT_ISCONTENTSTITLE" val="0"/>
  <p:tag name="KSO_WM_DIAGRAM_GROUP_CODE" val="q1-1"/>
  <p:tag name="KSO_WM_UNIT_TYPE" val="q_h_a"/>
  <p:tag name="KSO_WM_UNIT_INDEX" val="1_4_1"/>
  <p:tag name="KSO_WM_UNIT_VALUE" val="6"/>
  <p:tag name="KSO_WM_UNIT_PRESET_TEXT" val="单击此处添加标题"/>
  <p:tag name="KSO_WM_UNIT_DIAGRAM_ISNUMVISUAL" val="0"/>
  <p:tag name="KSO_WM_UNIT_DIAGRAM_ISREFERUNIT" val="0"/>
  <p:tag name="KSO_WM_UNIT_NOCLEAR" val="0"/>
  <p:tag name="KSO_WM_UNIT_TEXT_FILL_FORE_SCHEMECOLOR_INDEX" val="8"/>
  <p:tag name="KSO_WM_UNIT_TEXT_FILL_TYPE" val="1"/>
</p:tagLst>
</file>

<file path=ppt/tags/tag161.xml><?xml version="1.0" encoding="utf-8"?>
<p:tagLst xmlns:p="http://schemas.openxmlformats.org/presentationml/2006/main">
  <p:tag name="KSO_WM_TEMPLATE_CATEGORY" val="diagram"/>
  <p:tag name="KSO_WM_TEMPLATE_INDEX" val="20187697"/>
  <p:tag name="KSO_WM_UNIT_ID" val="diagram20187697_3*q_h_f*1_4_1"/>
  <p:tag name="KSO_WM_UNIT_LAYERLEVEL" val="1_1_1"/>
  <p:tag name="KSO_WM_UNIT_HIGHLIGHT" val="0"/>
  <p:tag name="KSO_WM_UNIT_COMPATIBLE" val="0"/>
  <p:tag name="KSO_WM_BEAUTIFY_FLAG" val="#wm#"/>
  <p:tag name="KSO_WM_TAG_VERSION" val="1.0"/>
  <p:tag name="KSO_WM_DIAGRAM_GROUP_CODE" val="q1-1"/>
  <p:tag name="KSO_WM_UNIT_TYPE" val="q_h_f"/>
  <p:tag name="KSO_WM_UNIT_INDEX" val="1_4_1"/>
  <p:tag name="KSO_WM_UNIT_VALUE" val="34"/>
  <p:tag name="KSO_WM_UNIT_PRESET_TEXT" val="单击此处添加文本具体内容，简明扼要的阐述您的观点。"/>
  <p:tag name="KSO_WM_UNIT_DIAGRAM_ISNUMVISUAL" val="0"/>
  <p:tag name="KSO_WM_UNIT_DIAGRAM_ISREFERUNIT" val="0"/>
  <p:tag name="KSO_WM_UNIT_NOCLEAR" val="0"/>
  <p:tag name="KSO_WM_UNIT_TEXT_FILL_FORE_SCHEMECOLOR_INDEX" val="13"/>
  <p:tag name="KSO_WM_UNIT_TEXT_FILL_TYPE" val="1"/>
</p:tagLst>
</file>

<file path=ppt/tags/tag162.xml><?xml version="1.0" encoding="utf-8"?>
<p:tagLst xmlns:p="http://schemas.openxmlformats.org/presentationml/2006/main">
  <p:tag name="KSO_WM_TEMPLATE_CATEGORY" val="diagram"/>
  <p:tag name="KSO_WM_TEMPLATE_INDEX" val="20187697"/>
  <p:tag name="KSO_WM_UNIT_ID" val="diagram20187697_3*q_h_a*1_1_1"/>
  <p:tag name="KSO_WM_UNIT_LAYERLEVEL" val="1_1_1"/>
  <p:tag name="KSO_WM_UNIT_HIGHLIGHT" val="0"/>
  <p:tag name="KSO_WM_UNIT_COMPATIBLE" val="0"/>
  <p:tag name="KSO_WM_BEAUTIFY_FLAG" val="#wm#"/>
  <p:tag name="KSO_WM_TAG_VERSION" val="1.0"/>
  <p:tag name="KSO_WM_UNIT_ISCONTENTSTITLE" val="0"/>
  <p:tag name="KSO_WM_DIAGRAM_GROUP_CODE" val="q1-1"/>
  <p:tag name="KSO_WM_UNIT_TYPE" val="q_h_a"/>
  <p:tag name="KSO_WM_UNIT_INDEX" val="1_1_1"/>
  <p:tag name="KSO_WM_UNIT_VALUE" val="6"/>
  <p:tag name="KSO_WM_UNIT_PRESET_TEXT" val="单击此处添加标题"/>
  <p:tag name="KSO_WM_UNIT_DIAGRAM_ISNUMVISUAL" val="0"/>
  <p:tag name="KSO_WM_UNIT_DIAGRAM_ISREFERUNIT" val="0"/>
  <p:tag name="KSO_WM_UNIT_NOCLEAR" val="0"/>
  <p:tag name="KSO_WM_UNIT_TEXT_FILL_FORE_SCHEMECOLOR_INDEX" val="5"/>
  <p:tag name="KSO_WM_UNIT_TEXT_FILL_TYPE" val="1"/>
</p:tagLst>
</file>

<file path=ppt/tags/tag163.xml><?xml version="1.0" encoding="utf-8"?>
<p:tagLst xmlns:p="http://schemas.openxmlformats.org/presentationml/2006/main">
  <p:tag name="KSO_WM_TEMPLATE_CATEGORY" val="diagram"/>
  <p:tag name="KSO_WM_TEMPLATE_INDEX" val="20187697"/>
  <p:tag name="KSO_WM_UNIT_ID" val="diagram20187697_3*q_h_f*1_1_1"/>
  <p:tag name="KSO_WM_UNIT_LAYERLEVEL" val="1_1_1"/>
  <p:tag name="KSO_WM_UNIT_HIGHLIGHT" val="0"/>
  <p:tag name="KSO_WM_UNIT_COMPATIBLE" val="0"/>
  <p:tag name="KSO_WM_BEAUTIFY_FLAG" val="#wm#"/>
  <p:tag name="KSO_WM_TAG_VERSION" val="1.0"/>
  <p:tag name="KSO_WM_DIAGRAM_GROUP_CODE" val="q1-1"/>
  <p:tag name="KSO_WM_UNIT_TYPE" val="q_h_f"/>
  <p:tag name="KSO_WM_UNIT_INDEX" val="1_1_1"/>
  <p:tag name="KSO_WM_UNIT_VALUE" val="36"/>
  <p:tag name="KSO_WM_UNIT_PRESET_TEXT" val="单击此处添加文本具体内容，简明扼要的阐述您的观点。"/>
  <p:tag name="KSO_WM_UNIT_DIAGRAM_ISNUMVISUAL" val="0"/>
  <p:tag name="KSO_WM_UNIT_DIAGRAM_ISREFERUNIT" val="0"/>
  <p:tag name="KSO_WM_UNIT_NOCLEAR" val="0"/>
  <p:tag name="KSO_WM_UNIT_TEXT_FILL_FORE_SCHEMECOLOR_INDEX" val="13"/>
  <p:tag name="KSO_WM_UNIT_TEXT_FILL_TYPE" val="1"/>
</p:tagLst>
</file>

<file path=ppt/tags/tag16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3"/>
  <p:tag name="KSO_WM_UNIT_ID" val="diagram20203444_1*l_i*1_3"/>
  <p:tag name="KSO_WM_TEMPLATE_CATEGORY" val="diagram"/>
  <p:tag name="KSO_WM_TEMPLATE_INDEX" val="20203444"/>
  <p:tag name="KSO_WM_UNIT_LAYERLEVEL" val="1_1"/>
  <p:tag name="KSO_WM_TAG_VERSION" val="1.0"/>
  <p:tag name="KSO_WM_BEAUTIFY_FLAG" val="#wm#"/>
  <p:tag name="KSO_WM_UNIT_LINE_FORE_SCHEMECOLOR_INDEX" val="16"/>
  <p:tag name="KSO_WM_UNIT_LINE_FILL_TYPE" val="2"/>
</p:tagLst>
</file>

<file path=ppt/tags/tag16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4"/>
  <p:tag name="KSO_WM_UNIT_ID" val="diagram20203444_1*l_i*1_4"/>
  <p:tag name="KSO_WM_TEMPLATE_CATEGORY" val="diagram"/>
  <p:tag name="KSO_WM_TEMPLATE_INDEX" val="20203444"/>
  <p:tag name="KSO_WM_UNIT_LAYERLEVEL" val="1_1"/>
  <p:tag name="KSO_WM_TAG_VERSION" val="1.0"/>
  <p:tag name="KSO_WM_BEAUTIFY_FLAG" val="#wm#"/>
  <p:tag name="KSO_WM_UNIT_LINE_FORE_SCHEMECOLOR_INDEX" val="16"/>
  <p:tag name="KSO_WM_UNIT_LINE_FILL_TYPE" val="2"/>
</p:tagLst>
</file>

<file path=ppt/tags/tag16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03444_1*l_h_i*1_1_2"/>
  <p:tag name="KSO_WM_TEMPLATE_CATEGORY" val="diagram"/>
  <p:tag name="KSO_WM_TEMPLATE_INDEX" val="20203444"/>
  <p:tag name="KSO_WM_UNIT_LAYERLEVEL" val="1_1_1"/>
  <p:tag name="KSO_WM_TAG_VERSION" val="1.0"/>
  <p:tag name="KSO_WM_BEAUTIFY_FLAG" val="#wm#"/>
  <p:tag name="KSO_WM_UNIT_FILL_FORE_SCHEMECOLOR_INDEX" val="6"/>
  <p:tag name="KSO_WM_UNIT_FILL_TYPE" val="1"/>
  <p:tag name="KSO_WM_UNIT_TEXT_FILL_FORE_SCHEMECOLOR_INDEX" val="13"/>
  <p:tag name="KSO_WM_UNIT_TEXT_FILL_TYPE" val="1"/>
</p:tagLst>
</file>

<file path=ppt/tags/tag16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03444_1*l_h_i*1_2_2"/>
  <p:tag name="KSO_WM_TEMPLATE_CATEGORY" val="diagram"/>
  <p:tag name="KSO_WM_TEMPLATE_INDEX" val="20203444"/>
  <p:tag name="KSO_WM_UNIT_LAYERLEVEL" val="1_1_1"/>
  <p:tag name="KSO_WM_TAG_VERSION" val="1.0"/>
  <p:tag name="KSO_WM_BEAUTIFY_FLAG" val="#wm#"/>
  <p:tag name="KSO_WM_UNIT_FILL_FORE_SCHEMECOLOR_INDEX" val="7"/>
  <p:tag name="KSO_WM_UNIT_FILL_TYPE" val="1"/>
  <p:tag name="KSO_WM_UNIT_TEXT_FILL_FORE_SCHEMECOLOR_INDEX" val="13"/>
  <p:tag name="KSO_WM_UNIT_TEXT_FILL_TYPE" val="1"/>
</p:tagLst>
</file>

<file path=ppt/tags/tag16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diagram20203444_1*l_h_i*1_4_2"/>
  <p:tag name="KSO_WM_TEMPLATE_CATEGORY" val="diagram"/>
  <p:tag name="KSO_WM_TEMPLATE_INDEX" val="20203444"/>
  <p:tag name="KSO_WM_UNIT_LAYERLEVEL" val="1_1_1"/>
  <p:tag name="KSO_WM_TAG_VERSION" val="1.0"/>
  <p:tag name="KSO_WM_BEAUTIFY_FLAG" val="#wm#"/>
  <p:tag name="KSO_WM_UNIT_FILL_FORE_SCHEMECOLOR_INDEX" val="9"/>
  <p:tag name="KSO_WM_UNIT_FILL_TYPE" val="1"/>
  <p:tag name="KSO_WM_UNIT_TEXT_FILL_FORE_SCHEMECOLOR_INDEX" val="13"/>
  <p:tag name="KSO_WM_UNIT_TEXT_FILL_TYPE" val="1"/>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03444_1*l_h_i*1_3_2"/>
  <p:tag name="KSO_WM_TEMPLATE_CATEGORY" val="diagram"/>
  <p:tag name="KSO_WM_TEMPLATE_INDEX" val="20203444"/>
  <p:tag name="KSO_WM_UNIT_LAYERLEVEL" val="1_1_1"/>
  <p:tag name="KSO_WM_TAG_VERSION" val="1.0"/>
  <p:tag name="KSO_WM_BEAUTIFY_FLAG" val="#wm#"/>
  <p:tag name="KSO_WM_UNIT_FILL_FORE_SCHEMECOLOR_INDEX" val="8"/>
  <p:tag name="KSO_WM_UNIT_FILL_TYPE" val="1"/>
  <p:tag name="KSO_WM_UNIT_TEXT_FILL_FORE_SCHEMECOLOR_INDEX" val="13"/>
  <p:tag name="KSO_WM_UNIT_TEXT_FILL_TYPE" val="1"/>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3"/>
  <p:tag name="KSO_WM_UNIT_ID" val="diagram20200189_4*m_h_i*1_1_3"/>
  <p:tag name="KSO_WM_TEMPLATE_CATEGORY" val="diagram"/>
  <p:tag name="KSO_WM_TEMPLATE_INDEX" val="20200189"/>
  <p:tag name="KSO_WM_UNIT_LAYERLEVEL" val="1_1_1"/>
  <p:tag name="KSO_WM_TAG_VERSION" val="1.0"/>
  <p:tag name="KSO_WM_BEAUTIFY_FLAG" val="#wm#"/>
  <p:tag name="KSO_WM_UNIT_FILL_FORE_SCHEMECOLOR_INDEX" val="5"/>
  <p:tag name="KSO_WM_UNIT_FILL_TYPE" val="1"/>
</p:tagLst>
</file>

<file path=ppt/tags/tag17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1"/>
  <p:tag name="KSO_WM_UNIT_ID" val="diagram20203444_1*l_i*1_1"/>
  <p:tag name="KSO_WM_TEMPLATE_CATEGORY" val="diagram"/>
  <p:tag name="KSO_WM_TEMPLATE_INDEX" val="20203444"/>
  <p:tag name="KSO_WM_UNIT_LAYERLEVEL" val="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2"/>
  <p:tag name="KSO_WM_UNIT_ID" val="diagram20203444_1*l_i*1_2"/>
  <p:tag name="KSO_WM_TEMPLATE_CATEGORY" val="diagram"/>
  <p:tag name="KSO_WM_TEMPLATE_INDEX" val="20203444"/>
  <p:tag name="KSO_WM_UNIT_LAYERLEVEL" val="1_1"/>
  <p:tag name="KSO_WM_TAG_VERSION" val="1.0"/>
  <p:tag name="KSO_WM_BEAUTIFY_FLAG" val="#wm#"/>
  <p:tag name="KSO_WM_UNIT_FILL_FORE_SCHEMECOLOR_INDEX" val="5"/>
  <p:tag name="KSO_WM_UNIT_FILL_TYPE" val="1"/>
  <p:tag name="KSO_WM_UNIT_TEXT_FILL_FORE_SCHEMECOLOR_INDEX" val="13"/>
  <p:tag name="KSO_WM_UNIT_TEXT_FILL_TYPE" val="1"/>
</p:tagLst>
</file>

<file path=ppt/tags/tag172.xml><?xml version="1.0" encoding="utf-8"?>
<p:tagLst xmlns:p="http://schemas.openxmlformats.org/presentationml/2006/main">
  <p:tag name="KSO_WM_UNIT_VALUE" val="105*125"/>
  <p:tag name="KSO_WM_UNIT_HIGHLIGHT" val="0"/>
  <p:tag name="KSO_WM_UNIT_COMPATIBLE" val="0"/>
  <p:tag name="KSO_WM_UNIT_DIAGRAM_ISNUMVISUAL" val="0"/>
  <p:tag name="KSO_WM_UNIT_DIAGRAM_ISREFERUNIT" val="0"/>
  <p:tag name="KSO_WM_DIAGRAM_GROUP_CODE" val="l1-1"/>
  <p:tag name="KSO_WM_UNIT_TYPE" val="l_h_x"/>
  <p:tag name="KSO_WM_UNIT_INDEX" val="1_2_1"/>
  <p:tag name="KSO_WM_UNIT_ID" val="diagram20203444_1*l_h_x*1_2_1"/>
  <p:tag name="KSO_WM_TEMPLATE_CATEGORY" val="diagram"/>
  <p:tag name="KSO_WM_TEMPLATE_INDEX" val="20203444"/>
  <p:tag name="KSO_WM_UNIT_LAYERLEVEL" val="1_1_1"/>
  <p:tag name="KSO_WM_TAG_VERSION" val="1.0"/>
  <p:tag name="KSO_WM_BEAUTIFY_FLAG" val="#wm#"/>
  <p:tag name="KSO_WM_UNIT_FILL_FORE_SCHEMECOLOR_INDEX" val="16"/>
  <p:tag name="KSO_WM_UNIT_FILL_TYPE" val="1"/>
  <p:tag name="KSO_WM_UNIT_SHADOW_SCHEMECOLOR_INDEX" val="14"/>
  <p:tag name="KSO_WM_UNIT_TEXT_FILL_FORE_SCHEMECOLOR_INDEX" val="13"/>
  <p:tag name="KSO_WM_UNIT_TEXT_FILL_TYPE" val="1"/>
</p:tagLst>
</file>

<file path=ppt/tags/tag173.xml><?xml version="1.0" encoding="utf-8"?>
<p:tagLst xmlns:p="http://schemas.openxmlformats.org/presentationml/2006/main">
  <p:tag name="KSO_WM_UNIT_VALUE" val="103*104"/>
  <p:tag name="KSO_WM_UNIT_HIGHLIGHT" val="0"/>
  <p:tag name="KSO_WM_UNIT_COMPATIBLE" val="0"/>
  <p:tag name="KSO_WM_UNIT_DIAGRAM_ISNUMVISUAL" val="0"/>
  <p:tag name="KSO_WM_UNIT_DIAGRAM_ISREFERUNIT" val="0"/>
  <p:tag name="KSO_WM_DIAGRAM_GROUP_CODE" val="l1-1"/>
  <p:tag name="KSO_WM_UNIT_TYPE" val="l_h_x"/>
  <p:tag name="KSO_WM_UNIT_INDEX" val="1_3_1"/>
  <p:tag name="KSO_WM_UNIT_ID" val="diagram20203444_1*l_h_x*1_3_1"/>
  <p:tag name="KSO_WM_TEMPLATE_CATEGORY" val="diagram"/>
  <p:tag name="KSO_WM_TEMPLATE_INDEX" val="20203444"/>
  <p:tag name="KSO_WM_UNIT_LAYERLEVEL" val="1_1_1"/>
  <p:tag name="KSO_WM_TAG_VERSION" val="1.0"/>
  <p:tag name="KSO_WM_BEAUTIFY_FLAG" val="#wm#"/>
  <p:tag name="KSO_WM_UNIT_FILL_FORE_SCHEMECOLOR_INDEX" val="16"/>
  <p:tag name="KSO_WM_UNIT_FILL_TYPE" val="1"/>
  <p:tag name="KSO_WM_UNIT_SHADOW_SCHEMECOLOR_INDEX" val="14"/>
  <p:tag name="KSO_WM_UNIT_TEXT_FILL_FORE_SCHEMECOLOR_INDEX" val="13"/>
  <p:tag name="KSO_WM_UNIT_TEXT_FILL_TYPE" val="1"/>
</p:tagLst>
</file>

<file path=ppt/tags/tag174.xml><?xml version="1.0" encoding="utf-8"?>
<p:tagLst xmlns:p="http://schemas.openxmlformats.org/presentationml/2006/main">
  <p:tag name="KSO_WM_UNIT_VALUE" val="140*139"/>
  <p:tag name="KSO_WM_UNIT_HIGHLIGHT" val="0"/>
  <p:tag name="KSO_WM_UNIT_COMPATIBLE" val="0"/>
  <p:tag name="KSO_WM_UNIT_DIAGRAM_ISNUMVISUAL" val="0"/>
  <p:tag name="KSO_WM_UNIT_DIAGRAM_ISREFERUNIT" val="0"/>
  <p:tag name="KSO_WM_DIAGRAM_GROUP_CODE" val="l1-1"/>
  <p:tag name="KSO_WM_UNIT_TYPE" val="l_h_x"/>
  <p:tag name="KSO_WM_UNIT_INDEX" val="1_1_1"/>
  <p:tag name="KSO_WM_UNIT_ID" val="diagram20203444_1*l_h_x*1_1_1"/>
  <p:tag name="KSO_WM_TEMPLATE_CATEGORY" val="diagram"/>
  <p:tag name="KSO_WM_TEMPLATE_INDEX" val="20203444"/>
  <p:tag name="KSO_WM_UNIT_LAYERLEVEL" val="1_1_1"/>
  <p:tag name="KSO_WM_TAG_VERSION" val="1.0"/>
  <p:tag name="KSO_WM_BEAUTIFY_FLAG" val="#wm#"/>
  <p:tag name="KSO_WM_UNIT_FILL_FORE_SCHEMECOLOR_INDEX" val="16"/>
  <p:tag name="KSO_WM_UNIT_FILL_TYPE" val="1"/>
  <p:tag name="KSO_WM_UNIT_SHADOW_SCHEMECOLOR_INDEX" val="14"/>
  <p:tag name="KSO_WM_UNIT_TEXT_FILL_FORE_SCHEMECOLOR_INDEX" val="13"/>
  <p:tag name="KSO_WM_UNIT_TEXT_FILL_TYPE" val="1"/>
</p:tagLst>
</file>

<file path=ppt/tags/tag175.xml><?xml version="1.0" encoding="utf-8"?>
<p:tagLst xmlns:p="http://schemas.openxmlformats.org/presentationml/2006/main">
  <p:tag name="KSO_WM_UNIT_VALUE" val="127*129"/>
  <p:tag name="KSO_WM_UNIT_HIGHLIGHT" val="0"/>
  <p:tag name="KSO_WM_UNIT_COMPATIBLE" val="0"/>
  <p:tag name="KSO_WM_UNIT_DIAGRAM_ISNUMVISUAL" val="0"/>
  <p:tag name="KSO_WM_UNIT_DIAGRAM_ISREFERUNIT" val="0"/>
  <p:tag name="KSO_WM_DIAGRAM_GROUP_CODE" val="l1-1"/>
  <p:tag name="KSO_WM_UNIT_TYPE" val="l_h_x"/>
  <p:tag name="KSO_WM_UNIT_INDEX" val="1_4_1"/>
  <p:tag name="KSO_WM_UNIT_ID" val="diagram20203444_1*l_h_x*1_4_1"/>
  <p:tag name="KSO_WM_TEMPLATE_CATEGORY" val="diagram"/>
  <p:tag name="KSO_WM_TEMPLATE_INDEX" val="20203444"/>
  <p:tag name="KSO_WM_UNIT_LAYERLEVEL" val="1_1_1"/>
  <p:tag name="KSO_WM_TAG_VERSION" val="1.0"/>
  <p:tag name="KSO_WM_BEAUTIFY_FLAG" val="#wm#"/>
  <p:tag name="KSO_WM_UNIT_FILL_FORE_SCHEMECOLOR_INDEX" val="16"/>
  <p:tag name="KSO_WM_UNIT_FILL_TYPE" val="1"/>
  <p:tag name="KSO_WM_UNIT_SHADOW_SCHEMECOLOR_INDEX" val="14"/>
  <p:tag name="KSO_WM_UNIT_TEXT_FILL_FORE_SCHEMECOLOR_INDEX" val="13"/>
  <p:tag name="KSO_WM_UNIT_TEXT_FILL_TYPE" val="1"/>
</p:tagLst>
</file>

<file path=ppt/tags/tag176.xml><?xml version="1.0" encoding="utf-8"?>
<p:tagLst xmlns:p="http://schemas.openxmlformats.org/presentationml/2006/main">
  <p:tag name="KSO_WM_UNIT_VALUE" val="130*145"/>
  <p:tag name="KSO_WM_UNIT_HIGHLIGHT" val="0"/>
  <p:tag name="KSO_WM_UNIT_COMPATIBLE" val="0"/>
  <p:tag name="KSO_WM_UNIT_DIAGRAM_ISNUMVISUAL" val="0"/>
  <p:tag name="KSO_WM_UNIT_DIAGRAM_ISREFERUNIT" val="0"/>
  <p:tag name="KSO_WM_DIAGRAM_GROUP_CODE" val="l1-1"/>
  <p:tag name="KSO_WM_UNIT_TYPE" val="l_x"/>
  <p:tag name="KSO_WM_UNIT_INDEX" val="1_1"/>
  <p:tag name="KSO_WM_UNIT_ID" val="diagram20203444_1*l_x*1_1"/>
  <p:tag name="KSO_WM_TEMPLATE_CATEGORY" val="diagram"/>
  <p:tag name="KSO_WM_TEMPLATE_INDEX" val="20203444"/>
  <p:tag name="KSO_WM_UNIT_LAYERLEVEL" val="1_1"/>
  <p:tag name="KSO_WM_TAG_VERSION" val="1.0"/>
  <p:tag name="KSO_WM_BEAUTIFY_FLAG" val="#wm#"/>
  <p:tag name="KSO_WM_UNIT_FILL_FORE_SCHEMECOLOR_INDEX" val="16"/>
  <p:tag name="KSO_WM_UNIT_FILL_TYPE" val="1"/>
  <p:tag name="KSO_WM_UNIT_SHADOW_SCHEMECOLOR_INDEX" val="14"/>
  <p:tag name="KSO_WM_UNIT_TEXT_FILL_FORE_SCHEMECOLOR_INDEX" val="14"/>
  <p:tag name="KSO_WM_UNIT_TEXT_FILL_TYPE" val="1"/>
</p:tagLst>
</file>

<file path=ppt/tags/tag177.xml><?xml version="1.0" encoding="utf-8"?>
<p:tagLst xmlns:p="http://schemas.openxmlformats.org/presentationml/2006/main">
  <p:tag name="KSO_WM_UNIT_PRESET_TEXT" val="单击此处添加文本具体内容，简明扼要的阐述您的观点。"/>
  <p:tag name="KSO_WM_UNIT_NOCLEAR" val="0"/>
  <p:tag name="KSO_WM_UNIT_VALUE" val="36"/>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03444_1*l_h_f*1_2_1"/>
  <p:tag name="KSO_WM_TEMPLATE_CATEGORY" val="diagram"/>
  <p:tag name="KSO_WM_TEMPLATE_INDEX" val="20203444"/>
  <p:tag name="KSO_WM_UNIT_LAYERLEVEL" val="1_1_1"/>
  <p:tag name="KSO_WM_TAG_VERSION" val="1.0"/>
  <p:tag name="KSO_WM_BEAUTIFY_FLAG" val="#wm#"/>
  <p:tag name="KSO_WM_UNIT_TEXT_FILL_FORE_SCHEMECOLOR_INDEX" val="13"/>
  <p:tag name="KSO_WM_UNIT_TEXT_FILL_TYPE" val="1"/>
</p:tagLst>
</file>

<file path=ppt/tags/tag178.xml><?xml version="1.0" encoding="utf-8"?>
<p:tagLst xmlns:p="http://schemas.openxmlformats.org/presentationml/2006/main">
  <p:tag name="KSO_WM_UNIT_ISCONTENTSTITLE" val="0"/>
  <p:tag name="KSO_WM_UNIT_PRESET_TEXT" val="单击此处添加标题"/>
  <p:tag name="KSO_WM_UNIT_NOCLEAR" val="0"/>
  <p:tag name="KSO_WM_UNIT_VALUE" val="9"/>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03444_1*l_h_a*1_2_1"/>
  <p:tag name="KSO_WM_TEMPLATE_CATEGORY" val="diagram"/>
  <p:tag name="KSO_WM_TEMPLATE_INDEX" val="20203444"/>
  <p:tag name="KSO_WM_UNIT_LAYERLEVEL" val="1_1_1"/>
  <p:tag name="KSO_WM_TAG_VERSION" val="1.0"/>
  <p:tag name="KSO_WM_BEAUTIFY_FLAG" val="#wm#"/>
  <p:tag name="KSO_WM_UNIT_TEXT_FILL_FORE_SCHEMECOLOR_INDEX" val="13"/>
  <p:tag name="KSO_WM_UNIT_TEXT_FILL_TYPE" val="1"/>
</p:tagLst>
</file>

<file path=ppt/tags/tag17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03444_1*l_h_i*1_2_1"/>
  <p:tag name="KSO_WM_TEMPLATE_CATEGORY" val="diagram"/>
  <p:tag name="KSO_WM_TEMPLATE_INDEX" val="20203444"/>
  <p:tag name="KSO_WM_UNIT_LAYERLEVEL" val="1_1_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5_3"/>
  <p:tag name="KSO_WM_UNIT_ID" val="diagram20200189_4*m_h_i*1_5_3"/>
  <p:tag name="KSO_WM_TEMPLATE_CATEGORY" val="diagram"/>
  <p:tag name="KSO_WM_TEMPLATE_INDEX" val="20200189"/>
  <p:tag name="KSO_WM_UNIT_LAYERLEVEL" val="1_1_1"/>
  <p:tag name="KSO_WM_TAG_VERSION" val="1.0"/>
  <p:tag name="KSO_WM_BEAUTIFY_FLAG" val="#wm#"/>
  <p:tag name="KSO_WM_UNIT_FILL_FORE_SCHEMECOLOR_INDEX" val="9"/>
  <p:tag name="KSO_WM_UNIT_FILL_TYPE" val="1"/>
</p:tagLst>
</file>

<file path=ppt/tags/tag180.xml><?xml version="1.0" encoding="utf-8"?>
<p:tagLst xmlns:p="http://schemas.openxmlformats.org/presentationml/2006/main">
  <p:tag name="KSO_WM_UNIT_PRESET_TEXT" val="单击此处添加文本具体内容，简明扼要的阐述您的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03444_1*l_h_f*1_3_1"/>
  <p:tag name="KSO_WM_TEMPLATE_CATEGORY" val="diagram"/>
  <p:tag name="KSO_WM_TEMPLATE_INDEX" val="20203444"/>
  <p:tag name="KSO_WM_UNIT_LAYERLEVEL" val="1_1_1"/>
  <p:tag name="KSO_WM_TAG_VERSION" val="1.0"/>
  <p:tag name="KSO_WM_BEAUTIFY_FLAG" val="#wm#"/>
  <p:tag name="KSO_WM_UNIT_TEXT_FILL_FORE_SCHEMECOLOR_INDEX" val="13"/>
  <p:tag name="KSO_WM_UNIT_TEXT_FILL_TYPE" val="1"/>
</p:tagLst>
</file>

<file path=ppt/tags/tag181.xml><?xml version="1.0" encoding="utf-8"?>
<p:tagLst xmlns:p="http://schemas.openxmlformats.org/presentationml/2006/main">
  <p:tag name="KSO_WM_UNIT_ISCONTENTSTITLE" val="0"/>
  <p:tag name="KSO_WM_UNIT_PRESET_TEXT" val="单击此处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03444_1*l_h_a*1_3_1"/>
  <p:tag name="KSO_WM_TEMPLATE_CATEGORY" val="diagram"/>
  <p:tag name="KSO_WM_TEMPLATE_INDEX" val="20203444"/>
  <p:tag name="KSO_WM_UNIT_LAYERLEVEL" val="1_1_1"/>
  <p:tag name="KSO_WM_TAG_VERSION" val="1.0"/>
  <p:tag name="KSO_WM_BEAUTIFY_FLAG" val="#wm#"/>
  <p:tag name="KSO_WM_UNIT_TEXT_FILL_FORE_SCHEMECOLOR_INDEX" val="13"/>
  <p:tag name="KSO_WM_UNIT_TEXT_FILL_TYPE" val="1"/>
</p:tagLst>
</file>

<file path=ppt/tags/tag18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03444_1*l_h_i*1_3_1"/>
  <p:tag name="KSO_WM_TEMPLATE_CATEGORY" val="diagram"/>
  <p:tag name="KSO_WM_TEMPLATE_INDEX" val="20203444"/>
  <p:tag name="KSO_WM_UNIT_LAYERLEVEL" val="1_1_1"/>
  <p:tag name="KSO_WM_TAG_VERSION" val="1.0"/>
  <p:tag name="KSO_WM_BEAUTIFY_FLAG" val="#wm#"/>
</p:tagLst>
</file>

<file path=ppt/tags/tag183.xml><?xml version="1.0" encoding="utf-8"?>
<p:tagLst xmlns:p="http://schemas.openxmlformats.org/presentationml/2006/main">
  <p:tag name="KSO_WM_UNIT_PRESET_TEXT" val="单击此处添加文本具体内容，简明扼要的阐述您的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20203444_1*l_h_f*1_4_1"/>
  <p:tag name="KSO_WM_TEMPLATE_CATEGORY" val="diagram"/>
  <p:tag name="KSO_WM_TEMPLATE_INDEX" val="20203444"/>
  <p:tag name="KSO_WM_UNIT_LAYERLEVEL" val="1_1_1"/>
  <p:tag name="KSO_WM_TAG_VERSION" val="1.0"/>
  <p:tag name="KSO_WM_BEAUTIFY_FLAG" val="#wm#"/>
  <p:tag name="KSO_WM_UNIT_TEXT_FILL_FORE_SCHEMECOLOR_INDEX" val="13"/>
  <p:tag name="KSO_WM_UNIT_TEXT_FILL_TYPE" val="1"/>
</p:tagLst>
</file>

<file path=ppt/tags/tag184.xml><?xml version="1.0" encoding="utf-8"?>
<p:tagLst xmlns:p="http://schemas.openxmlformats.org/presentationml/2006/main">
  <p:tag name="KSO_WM_UNIT_ISCONTENTSTITLE" val="0"/>
  <p:tag name="KSO_WM_UNIT_PRESET_TEXT" val="单击此处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4_1"/>
  <p:tag name="KSO_WM_UNIT_ID" val="diagram20203444_1*l_h_a*1_4_1"/>
  <p:tag name="KSO_WM_TEMPLATE_CATEGORY" val="diagram"/>
  <p:tag name="KSO_WM_TEMPLATE_INDEX" val="20203444"/>
  <p:tag name="KSO_WM_UNIT_LAYERLEVEL" val="1_1_1"/>
  <p:tag name="KSO_WM_TAG_VERSION" val="1.0"/>
  <p:tag name="KSO_WM_BEAUTIFY_FLAG" val="#wm#"/>
  <p:tag name="KSO_WM_UNIT_TEXT_FILL_FORE_SCHEMECOLOR_INDEX" val="13"/>
  <p:tag name="KSO_WM_UNIT_TEXT_FILL_TYPE" val="1"/>
</p:tagLst>
</file>

<file path=ppt/tags/tag18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203444_1*l_h_i*1_4_1"/>
  <p:tag name="KSO_WM_TEMPLATE_CATEGORY" val="diagram"/>
  <p:tag name="KSO_WM_TEMPLATE_INDEX" val="20203444"/>
  <p:tag name="KSO_WM_UNIT_LAYERLEVEL" val="1_1_1"/>
  <p:tag name="KSO_WM_TAG_VERSION" val="1.0"/>
  <p:tag name="KSO_WM_BEAUTIFY_FLAG" val="#wm#"/>
</p:tagLst>
</file>

<file path=ppt/tags/tag186.xml><?xml version="1.0" encoding="utf-8"?>
<p:tagLst xmlns:p="http://schemas.openxmlformats.org/presentationml/2006/main">
  <p:tag name="KSO_WM_UNIT_PRESET_TEXT" val="单击此处添加文本具体内容，简明扼要的阐述您的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03444_1*l_h_f*1_1_1"/>
  <p:tag name="KSO_WM_TEMPLATE_CATEGORY" val="diagram"/>
  <p:tag name="KSO_WM_TEMPLATE_INDEX" val="20203444"/>
  <p:tag name="KSO_WM_UNIT_LAYERLEVEL" val="1_1_1"/>
  <p:tag name="KSO_WM_TAG_VERSION" val="1.0"/>
  <p:tag name="KSO_WM_BEAUTIFY_FLAG" val="#wm#"/>
  <p:tag name="KSO_WM_UNIT_TEXT_FILL_FORE_SCHEMECOLOR_INDEX" val="13"/>
  <p:tag name="KSO_WM_UNIT_TEXT_FILL_TYPE" val="1"/>
</p:tagLst>
</file>

<file path=ppt/tags/tag187.xml><?xml version="1.0" encoding="utf-8"?>
<p:tagLst xmlns:p="http://schemas.openxmlformats.org/presentationml/2006/main">
  <p:tag name="KSO_WM_UNIT_ISCONTENTSTITLE" val="0"/>
  <p:tag name="KSO_WM_UNIT_PRESET_TEXT" val="单击此处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03444_1*l_h_a*1_1_1"/>
  <p:tag name="KSO_WM_TEMPLATE_CATEGORY" val="diagram"/>
  <p:tag name="KSO_WM_TEMPLATE_INDEX" val="20203444"/>
  <p:tag name="KSO_WM_UNIT_LAYERLEVEL" val="1_1_1"/>
  <p:tag name="KSO_WM_TAG_VERSION" val="1.0"/>
  <p:tag name="KSO_WM_BEAUTIFY_FLAG" val="#wm#"/>
  <p:tag name="KSO_WM_UNIT_TEXT_FILL_FORE_SCHEMECOLOR_INDEX" val="13"/>
  <p:tag name="KSO_WM_UNIT_TEXT_FILL_TYPE" val="1"/>
</p:tagLst>
</file>

<file path=ppt/tags/tag18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03444_1*l_h_i*1_1_1"/>
  <p:tag name="KSO_WM_TEMPLATE_CATEGORY" val="diagram"/>
  <p:tag name="KSO_WM_TEMPLATE_INDEX" val="20203444"/>
  <p:tag name="KSO_WM_UNIT_LAYERLEVEL" val="1_1_1"/>
  <p:tag name="KSO_WM_TAG_VERSION" val="1.0"/>
  <p:tag name="KSO_WM_BEAUTIFY_FLAG" val="#wm#"/>
</p:tagLst>
</file>

<file path=ppt/tags/tag189.xml><?xml version="1.0" encoding="utf-8"?>
<p:tagLst xmlns:p="http://schemas.openxmlformats.org/presentationml/2006/main">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i"/>
  <p:tag name="KSO_WM_UNIT_INDEX" val="1"/>
  <p:tag name="KSO_WM_UNIT_ID" val="diagram20188636_1*i*1"/>
  <p:tag name="KSO_WM_TEMPLATE_CATEGORY" val="diagram"/>
  <p:tag name="KSO_WM_TEMPLATE_INDEX" val="20188636"/>
  <p:tag name="KSO_WM_UNIT_LAYERLEVEL" val="1"/>
  <p:tag name="KSO_WM_TAG_VERSION" val="1.0"/>
  <p:tag name="KSO_WM_BEAUTIFY_FLAG" val="#wm#"/>
  <p:tag name="KSO_WM_UNIT_DIAGRAM_CONTRAST_TITLE_CNT" val="2"/>
  <p:tag name="KSO_WM_UNIT_DIAGRAM_DIMENSION_TITLE_CNT" val="1"/>
  <p:tag name="KSO_WM_UNIT_FILL_FORE_SCHEMECOLOR_INDEX" val="14"/>
  <p:tag name="KSO_WM_UNIT_FILL_TYPE" val="1"/>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5_4"/>
  <p:tag name="KSO_WM_UNIT_ID" val="diagram20200189_4*m_h_i*1_5_4"/>
  <p:tag name="KSO_WM_TEMPLATE_CATEGORY" val="diagram"/>
  <p:tag name="KSO_WM_TEMPLATE_INDEX" val="20200189"/>
  <p:tag name="KSO_WM_UNIT_LAYERLEVEL" val="1_1_1"/>
  <p:tag name="KSO_WM_TAG_VERSION" val="1.0"/>
  <p:tag name="KSO_WM_BEAUTIFY_FLAG" val="#wm#"/>
  <p:tag name="KSO_WM_UNIT_FILL_FORE_SCHEMECOLOR_INDEX" val="9"/>
  <p:tag name="KSO_WM_UNIT_FILL_TYPE" val="1"/>
</p:tagLst>
</file>

<file path=ppt/tags/tag190.xml><?xml version="1.0" encoding="utf-8"?>
<p:tagLst xmlns:p="http://schemas.openxmlformats.org/presentationml/2006/main">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1"/>
  <p:tag name="KSO_WM_UNIT_ID" val="diagram20188636_1*r_i*1_1"/>
  <p:tag name="KSO_WM_TEMPLATE_CATEGORY" val="diagram"/>
  <p:tag name="KSO_WM_TEMPLATE_INDEX" val="20188636"/>
  <p:tag name="KSO_WM_UNIT_LAYERLEVEL" val="1_1"/>
  <p:tag name="KSO_WM_TAG_VERSION" val="1.0"/>
  <p:tag name="KSO_WM_BEAUTIFY_FLAG" val="#wm#"/>
  <p:tag name="KSO_WM_UNIT_DIAGRAM_CONTRAST_TITLE_CNT" val="2"/>
  <p:tag name="KSO_WM_UNIT_DIAGRAM_DIMENSION_TITLE_CNT" val="1"/>
  <p:tag name="KSO_WM_UNIT_FILL_FORE_SCHEMECOLOR_INDEX" val="14"/>
  <p:tag name="KSO_WM_UNIT_FILL_TYPE" val="1"/>
  <p:tag name="KSO_WM_UNIT_TEXT_FILL_FORE_SCHEMECOLOR_INDEX" val="13"/>
  <p:tag name="KSO_WM_UNIT_TEXT_FILL_TYPE" val="1"/>
</p:tagLst>
</file>

<file path=ppt/tags/tag191.xml><?xml version="1.0" encoding="utf-8"?>
<p:tagLst xmlns:p="http://schemas.openxmlformats.org/presentationml/2006/main">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5"/>
  <p:tag name="KSO_WM_UNIT_ID" val="diagram20188636_1*r_i*1_5"/>
  <p:tag name="KSO_WM_TEMPLATE_CATEGORY" val="diagram"/>
  <p:tag name="KSO_WM_TEMPLATE_INDEX" val="20188636"/>
  <p:tag name="KSO_WM_UNIT_LAYERLEVEL" val="1_1"/>
  <p:tag name="KSO_WM_TAG_VERSION" val="1.0"/>
  <p:tag name="KSO_WM_BEAUTIFY_FLAG" val="#wm#"/>
  <p:tag name="KSO_WM_UNIT_DIAGRAM_CONTRAST_TITLE_CNT" val="2"/>
  <p:tag name="KSO_WM_UNIT_DIAGRAM_DIMENSION_TITLE_CNT" val="1"/>
  <p:tag name="KSO_WM_UNIT_FILL_FORE_SCHEMECOLOR_INDEX" val="14"/>
  <p:tag name="KSO_WM_UNIT_FILL_TYPE" val="1"/>
  <p:tag name="KSO_WM_UNIT_TEXT_FILL_FORE_SCHEMECOLOR_INDEX" val="13"/>
  <p:tag name="KSO_WM_UNIT_TEXT_FILL_TYPE" val="1"/>
</p:tagLst>
</file>

<file path=ppt/tags/tag192.xml><?xml version="1.0" encoding="utf-8"?>
<p:tagLst xmlns:p="http://schemas.openxmlformats.org/presentationml/2006/main">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6"/>
  <p:tag name="KSO_WM_UNIT_ID" val="diagram20188636_1*r_i*1_6"/>
  <p:tag name="KSO_WM_TEMPLATE_CATEGORY" val="diagram"/>
  <p:tag name="KSO_WM_TEMPLATE_INDEX" val="20188636"/>
  <p:tag name="KSO_WM_UNIT_LAYERLEVEL" val="1_1"/>
  <p:tag name="KSO_WM_TAG_VERSION" val="1.0"/>
  <p:tag name="KSO_WM_BEAUTIFY_FLAG" val="#wm#"/>
  <p:tag name="KSO_WM_UNIT_DIAGRAM_CONTRAST_TITLE_CNT" val="2"/>
  <p:tag name="KSO_WM_UNIT_DIAGRAM_DIMENSION_TITLE_CNT" val="1"/>
  <p:tag name="KSO_WM_UNIT_FILL_FORE_SCHEMECOLOR_INDEX" val="14"/>
  <p:tag name="KSO_WM_UNIT_FILL_TYPE" val="1"/>
  <p:tag name="KSO_WM_UNIT_TEXT_FILL_FORE_SCHEMECOLOR_INDEX" val="13"/>
  <p:tag name="KSO_WM_UNIT_TEXT_FILL_TYPE" val="1"/>
</p:tagLst>
</file>

<file path=ppt/tags/tag193.xml><?xml version="1.0" encoding="utf-8"?>
<p:tagLst xmlns:p="http://schemas.openxmlformats.org/presentationml/2006/main">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7"/>
  <p:tag name="KSO_WM_UNIT_ID" val="diagram20188636_1*r_i*1_7"/>
  <p:tag name="KSO_WM_TEMPLATE_CATEGORY" val="diagram"/>
  <p:tag name="KSO_WM_TEMPLATE_INDEX" val="20188636"/>
  <p:tag name="KSO_WM_UNIT_LAYERLEVEL" val="1_1"/>
  <p:tag name="KSO_WM_TAG_VERSION" val="1.0"/>
  <p:tag name="KSO_WM_BEAUTIFY_FLAG" val="#wm#"/>
  <p:tag name="KSO_WM_UNIT_DIAGRAM_CONTRAST_TITLE_CNT" val="2"/>
  <p:tag name="KSO_WM_UNIT_DIAGRAM_DIMENSION_TITLE_CNT" val="1"/>
  <p:tag name="KSO_WM_UNIT_FILL_FORE_SCHEMECOLOR_INDEX" val="14"/>
  <p:tag name="KSO_WM_UNIT_FILL_TYPE" val="1"/>
  <p:tag name="KSO_WM_UNIT_TEXT_FILL_FORE_SCHEMECOLOR_INDEX" val="13"/>
  <p:tag name="KSO_WM_UNIT_TEXT_FILL_TYPE" val="1"/>
</p:tagLst>
</file>

<file path=ppt/tags/tag194.xml><?xml version="1.0" encoding="utf-8"?>
<p:tagLst xmlns:p="http://schemas.openxmlformats.org/presentationml/2006/main">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9"/>
  <p:tag name="KSO_WM_UNIT_ID" val="diagram20188636_1*r_i*1_9"/>
  <p:tag name="KSO_WM_TEMPLATE_CATEGORY" val="diagram"/>
  <p:tag name="KSO_WM_TEMPLATE_INDEX" val="20188636"/>
  <p:tag name="KSO_WM_UNIT_LAYERLEVEL" val="1_1"/>
  <p:tag name="KSO_WM_TAG_VERSION" val="1.0"/>
  <p:tag name="KSO_WM_BEAUTIFY_FLAG" val="#wm#"/>
  <p:tag name="KSO_WM_UNIT_DIAGRAM_CONTRAST_TITLE_CNT" val="2"/>
  <p:tag name="KSO_WM_UNIT_DIAGRAM_DIMENSION_TITLE_CNT" val="1"/>
  <p:tag name="KSO_WM_UNIT_FILL_FORE_SCHEMECOLOR_INDEX" val="14"/>
  <p:tag name="KSO_WM_UNIT_FILL_TYPE" val="1"/>
  <p:tag name="KSO_WM_UNIT_TEXT_FILL_FORE_SCHEMECOLOR_INDEX" val="13"/>
  <p:tag name="KSO_WM_UNIT_TEXT_FILL_TYPE" val="1"/>
</p:tagLst>
</file>

<file path=ppt/tags/tag195.xml><?xml version="1.0" encoding="utf-8"?>
<p:tagLst xmlns:p="http://schemas.openxmlformats.org/presentationml/2006/main">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i"/>
  <p:tag name="KSO_WM_UNIT_INDEX" val="2"/>
  <p:tag name="KSO_WM_UNIT_ID" val="diagram20188636_1*i*2"/>
  <p:tag name="KSO_WM_TEMPLATE_CATEGORY" val="diagram"/>
  <p:tag name="KSO_WM_TEMPLATE_INDEX" val="20188636"/>
  <p:tag name="KSO_WM_UNIT_LAYERLEVEL" val="1"/>
  <p:tag name="KSO_WM_TAG_VERSION" val="1.0"/>
  <p:tag name="KSO_WM_BEAUTIFY_FLAG" val="#wm#"/>
  <p:tag name="KSO_WM_UNIT_DIAGRAM_CONTRAST_TITLE_CNT" val="2"/>
  <p:tag name="KSO_WM_UNIT_DIAGRAM_DIMENSION_TITLE_CNT" val="1"/>
  <p:tag name="KSO_WM_UNIT_FILL_FORE_SCHEMECOLOR_INDEX" val="14"/>
  <p:tag name="KSO_WM_UNIT_FILL_TYPE" val="1"/>
</p:tagLst>
</file>

<file path=ppt/tags/tag196.xml><?xml version="1.0" encoding="utf-8"?>
<p:tagLst xmlns:p="http://schemas.openxmlformats.org/presentationml/2006/main">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10"/>
  <p:tag name="KSO_WM_UNIT_ID" val="diagram20188636_1*r_i*1_10"/>
  <p:tag name="KSO_WM_TEMPLATE_CATEGORY" val="diagram"/>
  <p:tag name="KSO_WM_TEMPLATE_INDEX" val="20188636"/>
  <p:tag name="KSO_WM_UNIT_LAYERLEVEL" val="1_1"/>
  <p:tag name="KSO_WM_TAG_VERSION" val="1.0"/>
  <p:tag name="KSO_WM_BEAUTIFY_FLAG" val="#wm#"/>
  <p:tag name="KSO_WM_UNIT_DIAGRAM_CONTRAST_TITLE_CNT" val="2"/>
  <p:tag name="KSO_WM_UNIT_DIAGRAM_DIMENSION_TITLE_CNT" val="1"/>
  <p:tag name="KSO_WM_UNIT_FILL_FORE_SCHEMECOLOR_INDEX" val="14"/>
  <p:tag name="KSO_WM_UNIT_FILL_TYPE" val="1"/>
  <p:tag name="KSO_WM_UNIT_TEXT_FILL_FORE_SCHEMECOLOR_INDEX" val="13"/>
  <p:tag name="KSO_WM_UNIT_TEXT_FILL_TYPE" val="1"/>
</p:tagLst>
</file>

<file path=ppt/tags/tag197.xml><?xml version="1.0" encoding="utf-8"?>
<p:tagLst xmlns:p="http://schemas.openxmlformats.org/presentationml/2006/main">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12"/>
  <p:tag name="KSO_WM_UNIT_ID" val="diagram20188636_1*r_i*1_12"/>
  <p:tag name="KSO_WM_TEMPLATE_CATEGORY" val="diagram"/>
  <p:tag name="KSO_WM_TEMPLATE_INDEX" val="20188636"/>
  <p:tag name="KSO_WM_UNIT_LAYERLEVEL" val="1_1"/>
  <p:tag name="KSO_WM_TAG_VERSION" val="1.0"/>
  <p:tag name="KSO_WM_BEAUTIFY_FLAG" val="#wm#"/>
  <p:tag name="KSO_WM_UNIT_DIAGRAM_CONTRAST_TITLE_CNT" val="2"/>
  <p:tag name="KSO_WM_UNIT_DIAGRAM_DIMENSION_TITLE_CNT" val="1"/>
  <p:tag name="KSO_WM_UNIT_FILL_FORE_SCHEMECOLOR_INDEX" val="14"/>
  <p:tag name="KSO_WM_UNIT_FILL_TYPE" val="1"/>
  <p:tag name="KSO_WM_UNIT_TEXT_FILL_FORE_SCHEMECOLOR_INDEX" val="13"/>
  <p:tag name="KSO_WM_UNIT_TEXT_FILL_TYPE" val="1"/>
</p:tagLst>
</file>

<file path=ppt/tags/tag198.xml><?xml version="1.0" encoding="utf-8"?>
<p:tagLst xmlns:p="http://schemas.openxmlformats.org/presentationml/2006/main">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14"/>
  <p:tag name="KSO_WM_UNIT_ID" val="diagram20188636_1*r_i*1_14"/>
  <p:tag name="KSO_WM_TEMPLATE_CATEGORY" val="diagram"/>
  <p:tag name="KSO_WM_TEMPLATE_INDEX" val="20188636"/>
  <p:tag name="KSO_WM_UNIT_LAYERLEVEL" val="1_1"/>
  <p:tag name="KSO_WM_TAG_VERSION" val="1.0"/>
  <p:tag name="KSO_WM_BEAUTIFY_FLAG" val="#wm#"/>
  <p:tag name="KSO_WM_UNIT_DIAGRAM_CONTRAST_TITLE_CNT" val="2"/>
  <p:tag name="KSO_WM_UNIT_DIAGRAM_DIMENSION_TITLE_CNT" val="1"/>
  <p:tag name="KSO_WM_UNIT_FILL_FORE_SCHEMECOLOR_INDEX" val="14"/>
  <p:tag name="KSO_WM_UNIT_FILL_TYPE" val="1"/>
  <p:tag name="KSO_WM_UNIT_TEXT_FILL_FORE_SCHEMECOLOR_INDEX" val="13"/>
  <p:tag name="KSO_WM_UNIT_TEXT_FILL_TYPE" val="1"/>
</p:tagLst>
</file>

<file path=ppt/tags/tag199.xml><?xml version="1.0" encoding="utf-8"?>
<p:tagLst xmlns:p="http://schemas.openxmlformats.org/presentationml/2006/main">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15"/>
  <p:tag name="KSO_WM_UNIT_ID" val="diagram20188636_1*r_i*1_15"/>
  <p:tag name="KSO_WM_TEMPLATE_CATEGORY" val="diagram"/>
  <p:tag name="KSO_WM_TEMPLATE_INDEX" val="20188636"/>
  <p:tag name="KSO_WM_UNIT_LAYERLEVEL" val="1_1"/>
  <p:tag name="KSO_WM_TAG_VERSION" val="1.0"/>
  <p:tag name="KSO_WM_BEAUTIFY_FLAG" val="#wm#"/>
  <p:tag name="KSO_WM_UNIT_DIAGRAM_CONTRAST_TITLE_CNT" val="2"/>
  <p:tag name="KSO_WM_UNIT_DIAGRAM_DIMENSION_TITLE_CNT" val="1"/>
  <p:tag name="KSO_WM_UNIT_FILL_FORE_SCHEMECOLOR_INDEX" val="14"/>
  <p:tag name="KSO_WM_UNIT_FILL_TYPE" val="1"/>
  <p:tag name="KSO_WM_UNIT_TEXT_FILL_FORE_SCHEMECOLOR_INDEX" val="13"/>
  <p:tag name="KSO_WM_UNIT_TEXT_FILL_TYPE" val="1"/>
</p:tagLst>
</file>

<file path=ppt/tags/tag2.xml><?xml version="1.0" encoding="utf-8"?>
<p:tagLst xmlns:p="http://schemas.openxmlformats.org/presentationml/2006/main">
  <p:tag name="PA" val="v4.0.0"/>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4"/>
  <p:tag name="KSO_WM_UNIT_ID" val="diagram20200189_4*m_h_i*1_1_4"/>
  <p:tag name="KSO_WM_TEMPLATE_CATEGORY" val="diagram"/>
  <p:tag name="KSO_WM_TEMPLATE_INDEX" val="20200189"/>
  <p:tag name="KSO_WM_UNIT_LAYERLEVEL" val="1_1_1"/>
  <p:tag name="KSO_WM_TAG_VERSION" val="1.0"/>
  <p:tag name="KSO_WM_BEAUTIFY_FLAG" val="#wm#"/>
  <p:tag name="KSO_WM_UNIT_FILL_FORE_SCHEMECOLOR_INDEX" val="5"/>
  <p:tag name="KSO_WM_UNIT_FILL_TYPE" val="1"/>
</p:tagLst>
</file>

<file path=ppt/tags/tag200.xml><?xml version="1.0" encoding="utf-8"?>
<p:tagLst xmlns:p="http://schemas.openxmlformats.org/presentationml/2006/main">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3"/>
  <p:tag name="KSO_WM_UNIT_ID" val="diagram20188636_1*r_i*1_3"/>
  <p:tag name="KSO_WM_TEMPLATE_CATEGORY" val="diagram"/>
  <p:tag name="KSO_WM_TEMPLATE_INDEX" val="20188636"/>
  <p:tag name="KSO_WM_UNIT_LAYERLEVEL" val="1_1"/>
  <p:tag name="KSO_WM_TAG_VERSION" val="1.0"/>
  <p:tag name="KSO_WM_BEAUTIFY_FLAG" val="#wm#"/>
  <p:tag name="KSO_WM_UNIT_DIAGRAM_CONTRAST_TITLE_CNT" val="2"/>
  <p:tag name="KSO_WM_UNIT_DIAGRAM_DIMENSION_TITLE_CNT" val="1"/>
  <p:tag name="KSO_WM_UNIT_FILL_FORE_SCHEMECOLOR_INDEX" val="14"/>
  <p:tag name="KSO_WM_UNIT_FILL_TYPE" val="1"/>
  <p:tag name="KSO_WM_UNIT_TEXT_FILL_FORE_SCHEMECOLOR_INDEX" val="13"/>
  <p:tag name="KSO_WM_UNIT_TEXT_FILL_TYPE" val="1"/>
</p:tagLst>
</file>

<file path=ppt/tags/tag201.xml><?xml version="1.0" encoding="utf-8"?>
<p:tagLst xmlns:p="http://schemas.openxmlformats.org/presentationml/2006/main">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i"/>
  <p:tag name="KSO_WM_UNIT_INDEX" val="3"/>
  <p:tag name="KSO_WM_UNIT_ID" val="diagram20188636_1*i*3"/>
  <p:tag name="KSO_WM_TEMPLATE_CATEGORY" val="diagram"/>
  <p:tag name="KSO_WM_TEMPLATE_INDEX" val="20188636"/>
  <p:tag name="KSO_WM_UNIT_LAYERLEVEL" val="1"/>
  <p:tag name="KSO_WM_TAG_VERSION" val="1.0"/>
  <p:tag name="KSO_WM_BEAUTIFY_FLAG" val="#wm#"/>
  <p:tag name="KSO_WM_UNIT_DIAGRAM_CONTRAST_TITLE_CNT" val="2"/>
  <p:tag name="KSO_WM_UNIT_DIAGRAM_DIMENSION_TITLE_CNT" val="1"/>
  <p:tag name="KSO_WM_UNIT_FILL_FORE_SCHEMECOLOR_INDEX" val="9"/>
  <p:tag name="KSO_WM_UNIT_FILL_TYPE" val="1"/>
</p:tagLst>
</file>

<file path=ppt/tags/tag202.xml><?xml version="1.0" encoding="utf-8"?>
<p:tagLst xmlns:p="http://schemas.openxmlformats.org/presentationml/2006/main">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2"/>
  <p:tag name="KSO_WM_UNIT_ID" val="diagram20188636_1*r_i*1_2"/>
  <p:tag name="KSO_WM_TEMPLATE_CATEGORY" val="diagram"/>
  <p:tag name="KSO_WM_TEMPLATE_INDEX" val="20188636"/>
  <p:tag name="KSO_WM_UNIT_LAYERLEVEL" val="1_1"/>
  <p:tag name="KSO_WM_TAG_VERSION" val="1.0"/>
  <p:tag name="KSO_WM_BEAUTIFY_FLAG" val="#wm#"/>
  <p:tag name="KSO_WM_UNIT_DIAGRAM_CONTRAST_TITLE_CNT" val="2"/>
  <p:tag name="KSO_WM_UNIT_DIAGRAM_DIMENSION_TITLE_CNT" val="1"/>
  <p:tag name="KSO_WM_UNIT_FILL_FORE_SCHEMECOLOR_INDEX" val="9"/>
  <p:tag name="KSO_WM_UNIT_FILL_TYPE" val="1"/>
  <p:tag name="KSO_WM_UNIT_TEXT_FILL_FORE_SCHEMECOLOR_INDEX" val="13"/>
  <p:tag name="KSO_WM_UNIT_TEXT_FILL_TYPE" val="1"/>
</p:tagLst>
</file>

<file path=ppt/tags/tag203.xml><?xml version="1.0" encoding="utf-8"?>
<p:tagLst xmlns:p="http://schemas.openxmlformats.org/presentationml/2006/main">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8"/>
  <p:tag name="KSO_WM_UNIT_ID" val="diagram20188636_1*r_i*1_8"/>
  <p:tag name="KSO_WM_TEMPLATE_CATEGORY" val="diagram"/>
  <p:tag name="KSO_WM_TEMPLATE_INDEX" val="20188636"/>
  <p:tag name="KSO_WM_UNIT_LAYERLEVEL" val="1_1"/>
  <p:tag name="KSO_WM_TAG_VERSION" val="1.0"/>
  <p:tag name="KSO_WM_BEAUTIFY_FLAG" val="#wm#"/>
  <p:tag name="KSO_WM_UNIT_DIAGRAM_CONTRAST_TITLE_CNT" val="2"/>
  <p:tag name="KSO_WM_UNIT_DIAGRAM_DIMENSION_TITLE_CNT" val="1"/>
  <p:tag name="KSO_WM_UNIT_FILL_FORE_SCHEMECOLOR_INDEX" val="9"/>
  <p:tag name="KSO_WM_UNIT_FILL_TYPE" val="1"/>
  <p:tag name="KSO_WM_UNIT_TEXT_FILL_FORE_SCHEMECOLOR_INDEX" val="13"/>
  <p:tag name="KSO_WM_UNIT_TEXT_FILL_TYPE" val="1"/>
</p:tagLst>
</file>

<file path=ppt/tags/tag204.xml><?xml version="1.0" encoding="utf-8"?>
<p:tagLst xmlns:p="http://schemas.openxmlformats.org/presentationml/2006/main">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i"/>
  <p:tag name="KSO_WM_UNIT_INDEX" val="4"/>
  <p:tag name="KSO_WM_UNIT_ID" val="diagram20188636_1*i*4"/>
  <p:tag name="KSO_WM_TEMPLATE_CATEGORY" val="diagram"/>
  <p:tag name="KSO_WM_TEMPLATE_INDEX" val="20188636"/>
  <p:tag name="KSO_WM_UNIT_LAYERLEVEL" val="1"/>
  <p:tag name="KSO_WM_TAG_VERSION" val="1.0"/>
  <p:tag name="KSO_WM_BEAUTIFY_FLAG" val="#wm#"/>
  <p:tag name="KSO_WM_UNIT_DIAGRAM_CONTRAST_TITLE_CNT" val="2"/>
  <p:tag name="KSO_WM_UNIT_DIAGRAM_DIMENSION_TITLE_CNT" val="1"/>
</p:tagLst>
</file>

<file path=ppt/tags/tag205.xml><?xml version="1.0" encoding="utf-8"?>
<p:tagLst xmlns:p="http://schemas.openxmlformats.org/presentationml/2006/main">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11"/>
  <p:tag name="KSO_WM_UNIT_ID" val="diagram20188636_1*r_i*1_11"/>
  <p:tag name="KSO_WM_TEMPLATE_CATEGORY" val="diagram"/>
  <p:tag name="KSO_WM_TEMPLATE_INDEX" val="20188636"/>
  <p:tag name="KSO_WM_UNIT_LAYERLEVEL" val="1_1"/>
  <p:tag name="KSO_WM_TAG_VERSION" val="1.0"/>
  <p:tag name="KSO_WM_BEAUTIFY_FLAG" val="#wm#"/>
  <p:tag name="KSO_WM_UNIT_DIAGRAM_CONTRAST_TITLE_CNT" val="2"/>
  <p:tag name="KSO_WM_UNIT_DIAGRAM_DIMENSION_TITLE_CNT" val="1"/>
  <p:tag name="KSO_WM_UNIT_FILL_FORE_SCHEMECOLOR_INDEX" val="6"/>
  <p:tag name="KSO_WM_UNIT_FILL_TYPE" val="1"/>
  <p:tag name="KSO_WM_UNIT_TEXT_FILL_FORE_SCHEMECOLOR_INDEX" val="13"/>
  <p:tag name="KSO_WM_UNIT_TEXT_FILL_TYPE" val="1"/>
</p:tagLst>
</file>

<file path=ppt/tags/tag206.xml><?xml version="1.0" encoding="utf-8"?>
<p:tagLst xmlns:p="http://schemas.openxmlformats.org/presentationml/2006/main">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13"/>
  <p:tag name="KSO_WM_UNIT_ID" val="diagram20188636_1*r_i*1_13"/>
  <p:tag name="KSO_WM_TEMPLATE_CATEGORY" val="diagram"/>
  <p:tag name="KSO_WM_TEMPLATE_INDEX" val="20188636"/>
  <p:tag name="KSO_WM_UNIT_LAYERLEVEL" val="1_1"/>
  <p:tag name="KSO_WM_TAG_VERSION" val="1.0"/>
  <p:tag name="KSO_WM_BEAUTIFY_FLAG" val="#wm#"/>
  <p:tag name="KSO_WM_UNIT_DIAGRAM_CONTRAST_TITLE_CNT" val="2"/>
  <p:tag name="KSO_WM_UNIT_DIAGRAM_DIMENSION_TITLE_CNT" val="1"/>
  <p:tag name="KSO_WM_UNIT_FILL_FORE_SCHEMECOLOR_INDEX" val="6"/>
  <p:tag name="KSO_WM_UNIT_FILL_TYPE" val="1"/>
  <p:tag name="KSO_WM_UNIT_TEXT_FILL_FORE_SCHEMECOLOR_INDEX" val="13"/>
  <p:tag name="KSO_WM_UNIT_TEXT_FILL_TYPE" val="1"/>
</p:tagLst>
</file>

<file path=ppt/tags/tag207.xml><?xml version="1.0" encoding="utf-8"?>
<p:tagLst xmlns:p="http://schemas.openxmlformats.org/presentationml/2006/main">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16"/>
  <p:tag name="KSO_WM_UNIT_ID" val="diagram20188636_1*r_i*1_16"/>
  <p:tag name="KSO_WM_TEMPLATE_CATEGORY" val="diagram"/>
  <p:tag name="KSO_WM_TEMPLATE_INDEX" val="20188636"/>
  <p:tag name="KSO_WM_UNIT_LAYERLEVEL" val="1_1"/>
  <p:tag name="KSO_WM_TAG_VERSION" val="1.0"/>
  <p:tag name="KSO_WM_BEAUTIFY_FLAG" val="#wm#"/>
  <p:tag name="KSO_WM_UNIT_DIAGRAM_CONTRAST_TITLE_CNT" val="2"/>
  <p:tag name="KSO_WM_UNIT_DIAGRAM_DIMENSION_TITLE_CNT" val="1"/>
  <p:tag name="KSO_WM_UNIT_FILL_FORE_SCHEMECOLOR_INDEX" val="6"/>
  <p:tag name="KSO_WM_UNIT_FILL_TYPE" val="1"/>
  <p:tag name="KSO_WM_UNIT_TEXT_FILL_FORE_SCHEMECOLOR_INDEX" val="13"/>
  <p:tag name="KSO_WM_UNIT_TEXT_FILL_TYPE" val="1"/>
</p:tagLst>
</file>

<file path=ppt/tags/tag208.xml><?xml version="1.0" encoding="utf-8"?>
<p:tagLst xmlns:p="http://schemas.openxmlformats.org/presentationml/2006/main">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4"/>
  <p:tag name="KSO_WM_UNIT_ID" val="diagram20188636_1*r_i*1_4"/>
  <p:tag name="KSO_WM_TEMPLATE_CATEGORY" val="diagram"/>
  <p:tag name="KSO_WM_TEMPLATE_INDEX" val="20188636"/>
  <p:tag name="KSO_WM_UNIT_LAYERLEVEL" val="1_1"/>
  <p:tag name="KSO_WM_TAG_VERSION" val="1.0"/>
  <p:tag name="KSO_WM_BEAUTIFY_FLAG" val="#wm#"/>
  <p:tag name="KSO_WM_UNIT_DIAGRAM_CONTRAST_TITLE_CNT" val="2"/>
  <p:tag name="KSO_WM_UNIT_DIAGRAM_DIMENSION_TITLE_CNT" val="1"/>
  <p:tag name="KSO_WM_UNIT_FILL_FORE_SCHEMECOLOR_INDEX" val="6"/>
  <p:tag name="KSO_WM_UNIT_FILL_TYPE" val="1"/>
  <p:tag name="KSO_WM_UNIT_TEXT_FILL_FORE_SCHEMECOLOR_INDEX" val="13"/>
  <p:tag name="KSO_WM_UNIT_TEXT_FILL_TYPE" val="1"/>
</p:tagLst>
</file>

<file path=ppt/tags/tag209.xml><?xml version="1.0" encoding="utf-8"?>
<p:tagLst xmlns:p="http://schemas.openxmlformats.org/presentationml/2006/main">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i"/>
  <p:tag name="KSO_WM_UNIT_INDEX" val="5"/>
  <p:tag name="KSO_WM_UNIT_ID" val="diagram20188636_1*i*5"/>
  <p:tag name="KSO_WM_TEMPLATE_CATEGORY" val="diagram"/>
  <p:tag name="KSO_WM_TEMPLATE_INDEX" val="20188636"/>
  <p:tag name="KSO_WM_UNIT_LAYERLEVEL" val="1"/>
  <p:tag name="KSO_WM_TAG_VERSION" val="1.0"/>
  <p:tag name="KSO_WM_BEAUTIFY_FLAG" val="#wm#"/>
  <p:tag name="KSO_WM_UNIT_DIAGRAM_CONTRAST_TITLE_CNT" val="2"/>
  <p:tag name="KSO_WM_UNIT_DIAGRAM_DIMENSION_TITLE_CNT" val="1"/>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4"/>
  <p:tag name="KSO_WM_UNIT_ID" val="diagram20200189_4*m_h_i*1_2_4"/>
  <p:tag name="KSO_WM_TEMPLATE_CATEGORY" val="diagram"/>
  <p:tag name="KSO_WM_TEMPLATE_INDEX" val="20200189"/>
  <p:tag name="KSO_WM_UNIT_LAYERLEVEL" val="1_1_1"/>
  <p:tag name="KSO_WM_TAG_VERSION" val="1.0"/>
  <p:tag name="KSO_WM_BEAUTIFY_FLAG" val="#wm#"/>
  <p:tag name="KSO_WM_UNIT_FILL_FORE_SCHEMECOLOR_INDEX" val="6"/>
  <p:tag name="KSO_WM_UNIT_FILL_TYPE" val="1"/>
</p:tagLst>
</file>

<file path=ppt/tags/tag210.xml><?xml version="1.0" encoding="utf-8"?>
<p:tagLst xmlns:p="http://schemas.openxmlformats.org/presentationml/2006/main">
  <p:tag name="KSO_WM_UNIT_NOCLEAR" val="0"/>
  <p:tag name="KSO_WM_UNIT_SHOW_EDIT_AREA_INDICATION" val="0"/>
  <p:tag name="KSO_WM_UNIT_VALUE" val="10"/>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t"/>
  <p:tag name="KSO_WM_UNIT_INDEX" val="1_1"/>
  <p:tag name="KSO_WM_UNIT_ID" val="diagram20188636_1*r_t*1_1"/>
  <p:tag name="KSO_WM_TEMPLATE_CATEGORY" val="diagram"/>
  <p:tag name="KSO_WM_TEMPLATE_INDEX" val="20188636"/>
  <p:tag name="KSO_WM_UNIT_LAYERLEVEL" val="1_1"/>
  <p:tag name="KSO_WM_TAG_VERSION" val="1.0"/>
  <p:tag name="KSO_WM_BEAUTIFY_FLAG" val="#wm#"/>
  <p:tag name="KSO_WM_UNIT_DIAGRAM_CONTRAST_TITLE_CNT" val="2"/>
  <p:tag name="KSO_WM_UNIT_DIAGRAM_DIMENSION_TITLE_CNT" val="1"/>
  <p:tag name="KSO_WM_UNIT_PRESET_TEXT" val="单击此处添加标题"/>
  <p:tag name="KSO_WM_UNIT_TEXT_FILL_FORE_SCHEMECOLOR_INDEX" val="6"/>
  <p:tag name="KSO_WM_UNIT_TEXT_FILL_TYPE" val="1"/>
</p:tagLst>
</file>

<file path=ppt/tags/tag211.xml><?xml version="1.0" encoding="utf-8"?>
<p:tagLst xmlns:p="http://schemas.openxmlformats.org/presentationml/2006/main">
  <p:tag name="KSO_WM_UNIT_NOCLEAR" val="0"/>
  <p:tag name="KSO_WM_UNIT_SHOW_EDIT_AREA_INDICATION" val="0"/>
  <p:tag name="KSO_WM_UNIT_VALUE" val="10"/>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t"/>
  <p:tag name="KSO_WM_UNIT_INDEX" val="1_2"/>
  <p:tag name="KSO_WM_UNIT_ID" val="diagram20188636_1*r_t*1_2"/>
  <p:tag name="KSO_WM_TEMPLATE_CATEGORY" val="diagram"/>
  <p:tag name="KSO_WM_TEMPLATE_INDEX" val="20188636"/>
  <p:tag name="KSO_WM_UNIT_LAYERLEVEL" val="1_1"/>
  <p:tag name="KSO_WM_TAG_VERSION" val="1.0"/>
  <p:tag name="KSO_WM_BEAUTIFY_FLAG" val="#wm#"/>
  <p:tag name="KSO_WM_UNIT_DIAGRAM_CONTRAST_TITLE_CNT" val="2"/>
  <p:tag name="KSO_WM_UNIT_DIAGRAM_DIMENSION_TITLE_CNT" val="1"/>
  <p:tag name="KSO_WM_UNIT_PRESET_TEXT" val="单击此处添加标题"/>
  <p:tag name="KSO_WM_UNIT_TEXT_FILL_FORE_SCHEMECOLOR_INDEX" val="9"/>
  <p:tag name="KSO_WM_UNIT_TEXT_FILL_TYPE" val="1"/>
</p:tagLst>
</file>

<file path=ppt/tags/tag212.xml><?xml version="1.0" encoding="utf-8"?>
<p:tagLst xmlns:p="http://schemas.openxmlformats.org/presentationml/2006/main">
  <p:tag name="KSO_WM_UNIT_NOCLEAR" val="0"/>
  <p:tag name="KSO_WM_UNIT_SHOW_EDIT_AREA_INDICATION" val="0"/>
  <p:tag name="KSO_WM_UNIT_VALUE" val="30"/>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v"/>
  <p:tag name="KSO_WM_UNIT_INDEX" val="1_1"/>
  <p:tag name="KSO_WM_UNIT_ID" val="diagram20188636_1*r_v*1_1"/>
  <p:tag name="KSO_WM_TEMPLATE_CATEGORY" val="diagram"/>
  <p:tag name="KSO_WM_TEMPLATE_INDEX" val="20188636"/>
  <p:tag name="KSO_WM_UNIT_LAYERLEVEL" val="1_1"/>
  <p:tag name="KSO_WM_TAG_VERSION" val="1.0"/>
  <p:tag name="KSO_WM_BEAUTIFY_FLAG" val="#wm#"/>
  <p:tag name="KSO_WM_UNIT_DIAGRAM_CONTRAST_TITLE_CNT" val="2"/>
  <p:tag name="KSO_WM_UNIT_DIAGRAM_DIMENSION_TITLE_CNT" val="1"/>
  <p:tag name="KSO_WM_UNIT_PRESET_TEXT" val="单击此处添加文本具体内容，简明扼要的阐述您的观点。"/>
  <p:tag name="KSO_WM_UNIT_TEXT_FILL_FORE_SCHEMECOLOR_INDEX" val="13"/>
  <p:tag name="KSO_WM_UNIT_TEXT_FILL_TYPE" val="1"/>
</p:tagLst>
</file>

<file path=ppt/tags/tag213.xml><?xml version="1.0" encoding="utf-8"?>
<p:tagLst xmlns:p="http://schemas.openxmlformats.org/presentationml/2006/main">
  <p:tag name="KSO_WM_UNIT_NOCLEAR" val="0"/>
  <p:tag name="KSO_WM_UNIT_SHOW_EDIT_AREA_INDICATION" val="0"/>
  <p:tag name="KSO_WM_UNIT_VALUE" val="30"/>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v"/>
  <p:tag name="KSO_WM_UNIT_INDEX" val="1_2"/>
  <p:tag name="KSO_WM_UNIT_ID" val="diagram20188636_1*r_v*1_2"/>
  <p:tag name="KSO_WM_TEMPLATE_CATEGORY" val="diagram"/>
  <p:tag name="KSO_WM_TEMPLATE_INDEX" val="20188636"/>
  <p:tag name="KSO_WM_UNIT_LAYERLEVEL" val="1_1"/>
  <p:tag name="KSO_WM_TAG_VERSION" val="1.0"/>
  <p:tag name="KSO_WM_BEAUTIFY_FLAG" val="#wm#"/>
  <p:tag name="KSO_WM_UNIT_DIAGRAM_CONTRAST_TITLE_CNT" val="2"/>
  <p:tag name="KSO_WM_UNIT_DIAGRAM_DIMENSION_TITLE_CNT" val="1"/>
  <p:tag name="KSO_WM_UNIT_PRESET_TEXT" val="单击此处添加文本具体内容，简明扼要的阐述您的观点。"/>
  <p:tag name="KSO_WM_UNIT_TEXT_FILL_FORE_SCHEMECOLOR_INDEX" val="13"/>
  <p:tag name="KSO_WM_UNIT_TEXT_FILL_TYPE" val="1"/>
</p:tagLst>
</file>

<file path=ppt/tags/tag214.xml><?xml version="1.0" encoding="utf-8"?>
<p:tagLst xmlns:p="http://schemas.openxmlformats.org/presentationml/2006/main">
  <p:tag name="KSO_WM_UNIT_PRESET_TEXT" val="单击此处添加文本具体内容"/>
  <p:tag name="KSO_WM_UNIT_NOCLEAR" val="0"/>
  <p:tag name="KSO_WM_UNIT_VALUE" val="36"/>
  <p:tag name="KSO_WM_UNIT_HIGHLIGHT" val="0"/>
  <p:tag name="KSO_WM_UNIT_COMPATIBLE" val="0"/>
  <p:tag name="KSO_WM_UNIT_DIAGRAM_ISNUMVISUAL" val="0"/>
  <p:tag name="KSO_WM_UNIT_DIAGRAM_ISREFERUNIT" val="0"/>
  <p:tag name="KSO_WM_DIAGRAM_GROUP_CODE" val="n1-1"/>
  <p:tag name="KSO_WM_UNIT_TYPE" val="n_h_h_f"/>
  <p:tag name="KSO_WM_UNIT_INDEX" val="1_2_1_1"/>
  <p:tag name="KSO_WM_UNIT_ID" val="diagram20185958_1*n_h_h_f*1_2_1_1"/>
  <p:tag name="KSO_WM_TEMPLATE_CATEGORY" val="diagram"/>
  <p:tag name="KSO_WM_TEMPLATE_INDEX" val="20185958"/>
  <p:tag name="KSO_WM_UNIT_LAYERLEVEL" val="1_1_1_1"/>
  <p:tag name="KSO_WM_TAG_VERSION" val="1.0"/>
  <p:tag name="KSO_WM_BEAUTIFY_FLAG" val="#wm#"/>
  <p:tag name="KSO_WM_UNIT_TEXT_FILL_FORE_SCHEMECOLOR_INDEX" val="13"/>
  <p:tag name="KSO_WM_UNIT_TEXT_FILL_TYPE" val="1"/>
</p:tagLst>
</file>

<file path=ppt/tags/tag215.xml><?xml version="1.0" encoding="utf-8"?>
<p:tagLst xmlns:p="http://schemas.openxmlformats.org/presentationml/2006/main">
  <p:tag name="KSO_WM_UNIT_ISCONTENTSTITLE" val="0"/>
  <p:tag name="KSO_WM_UNIT_PRESET_TEXT" val="添加标题"/>
  <p:tag name="KSO_WM_UNIT_NOCLEAR" val="0"/>
  <p:tag name="KSO_WM_UNIT_VALUE" val="11"/>
  <p:tag name="KSO_WM_UNIT_HIGHLIGHT" val="0"/>
  <p:tag name="KSO_WM_UNIT_COMPATIBLE" val="0"/>
  <p:tag name="KSO_WM_UNIT_DIAGRAM_ISNUMVISUAL" val="0"/>
  <p:tag name="KSO_WM_UNIT_DIAGRAM_ISREFERUNIT" val="0"/>
  <p:tag name="KSO_WM_DIAGRAM_GROUP_CODE" val="n1-1"/>
  <p:tag name="KSO_WM_UNIT_TYPE" val="n_h_h_a"/>
  <p:tag name="KSO_WM_UNIT_INDEX" val="1_2_1_1"/>
  <p:tag name="KSO_WM_UNIT_ID" val="diagram20185958_1*n_h_h_a*1_2_1_1"/>
  <p:tag name="KSO_WM_TEMPLATE_CATEGORY" val="diagram"/>
  <p:tag name="KSO_WM_TEMPLATE_INDEX" val="20185958"/>
  <p:tag name="KSO_WM_UNIT_LAYERLEVEL" val="1_1_1_1"/>
  <p:tag name="KSO_WM_TAG_VERSION" val="1.0"/>
  <p:tag name="KSO_WM_BEAUTIFY_FLAG" val="#wm#"/>
  <p:tag name="KSO_WM_UNIT_TEXT_FILL_FORE_SCHEMECOLOR_INDEX" val="5"/>
  <p:tag name="KSO_WM_UNIT_TEXT_FILL_TYPE" val="1"/>
</p:tagLst>
</file>

<file path=ppt/tags/tag216.xml><?xml version="1.0" encoding="utf-8"?>
<p:tagLst xmlns:p="http://schemas.openxmlformats.org/presentationml/2006/main">
  <p:tag name="KSO_WM_UNIT_PRESET_TEXT" val="单击此处添加文本具体内容"/>
  <p:tag name="KSO_WM_UNIT_NOCLEAR" val="0"/>
  <p:tag name="KSO_WM_UNIT_VALUE" val="36"/>
  <p:tag name="KSO_WM_UNIT_HIGHLIGHT" val="0"/>
  <p:tag name="KSO_WM_UNIT_COMPATIBLE" val="0"/>
  <p:tag name="KSO_WM_UNIT_DIAGRAM_ISNUMVISUAL" val="0"/>
  <p:tag name="KSO_WM_UNIT_DIAGRAM_ISREFERUNIT" val="0"/>
  <p:tag name="KSO_WM_DIAGRAM_GROUP_CODE" val="n1-1"/>
  <p:tag name="KSO_WM_UNIT_TYPE" val="n_h_h_f"/>
  <p:tag name="KSO_WM_UNIT_INDEX" val="1_2_3_1"/>
  <p:tag name="KSO_WM_UNIT_ID" val="diagram20185958_1*n_h_h_f*1_2_3_1"/>
  <p:tag name="KSO_WM_TEMPLATE_CATEGORY" val="diagram"/>
  <p:tag name="KSO_WM_TEMPLATE_INDEX" val="20185958"/>
  <p:tag name="KSO_WM_UNIT_LAYERLEVEL" val="1_1_1_1"/>
  <p:tag name="KSO_WM_TAG_VERSION" val="1.0"/>
  <p:tag name="KSO_WM_BEAUTIFY_FLAG" val="#wm#"/>
  <p:tag name="KSO_WM_UNIT_TEXT_FILL_FORE_SCHEMECOLOR_INDEX" val="13"/>
  <p:tag name="KSO_WM_UNIT_TEXT_FILL_TYPE" val="1"/>
</p:tagLst>
</file>

<file path=ppt/tags/tag217.xml><?xml version="1.0" encoding="utf-8"?>
<p:tagLst xmlns:p="http://schemas.openxmlformats.org/presentationml/2006/main">
  <p:tag name="KSO_WM_UNIT_ISCONTENTSTITLE" val="0"/>
  <p:tag name="KSO_WM_UNIT_PRESET_TEXT" val="添加标题"/>
  <p:tag name="KSO_WM_UNIT_NOCLEAR" val="0"/>
  <p:tag name="KSO_WM_UNIT_VALUE" val="11"/>
  <p:tag name="KSO_WM_UNIT_HIGHLIGHT" val="0"/>
  <p:tag name="KSO_WM_UNIT_COMPATIBLE" val="0"/>
  <p:tag name="KSO_WM_UNIT_DIAGRAM_ISNUMVISUAL" val="0"/>
  <p:tag name="KSO_WM_UNIT_DIAGRAM_ISREFERUNIT" val="0"/>
  <p:tag name="KSO_WM_DIAGRAM_GROUP_CODE" val="n1-1"/>
  <p:tag name="KSO_WM_UNIT_TYPE" val="n_h_h_a"/>
  <p:tag name="KSO_WM_UNIT_INDEX" val="1_2_3_1"/>
  <p:tag name="KSO_WM_UNIT_ID" val="diagram20185958_1*n_h_h_a*1_2_3_1"/>
  <p:tag name="KSO_WM_TEMPLATE_CATEGORY" val="diagram"/>
  <p:tag name="KSO_WM_TEMPLATE_INDEX" val="20185958"/>
  <p:tag name="KSO_WM_UNIT_LAYERLEVEL" val="1_1_1_1"/>
  <p:tag name="KSO_WM_TAG_VERSION" val="1.0"/>
  <p:tag name="KSO_WM_BEAUTIFY_FLAG" val="#wm#"/>
  <p:tag name="KSO_WM_UNIT_TEXT_FILL_FORE_SCHEMECOLOR_INDEX" val="6"/>
  <p:tag name="KSO_WM_UNIT_TEXT_FILL_TYPE" val="1"/>
</p:tagLst>
</file>

<file path=ppt/tags/tag218.xml><?xml version="1.0" encoding="utf-8"?>
<p:tagLst xmlns:p="http://schemas.openxmlformats.org/presentationml/2006/main">
  <p:tag name="KSO_WM_UNIT_PRESET_TEXT" val="单击此处添加文本具体内容"/>
  <p:tag name="KSO_WM_UNIT_NOCLEAR" val="0"/>
  <p:tag name="KSO_WM_UNIT_VALUE" val="36"/>
  <p:tag name="KSO_WM_UNIT_HIGHLIGHT" val="0"/>
  <p:tag name="KSO_WM_UNIT_COMPATIBLE" val="0"/>
  <p:tag name="KSO_WM_UNIT_DIAGRAM_ISNUMVISUAL" val="0"/>
  <p:tag name="KSO_WM_UNIT_DIAGRAM_ISREFERUNIT" val="0"/>
  <p:tag name="KSO_WM_DIAGRAM_GROUP_CODE" val="n1-1"/>
  <p:tag name="KSO_WM_UNIT_TYPE" val="n_h_h_f"/>
  <p:tag name="KSO_WM_UNIT_INDEX" val="1_2_2_1"/>
  <p:tag name="KSO_WM_UNIT_ID" val="diagram20185958_1*n_h_h_f*1_2_2_1"/>
  <p:tag name="KSO_WM_TEMPLATE_CATEGORY" val="diagram"/>
  <p:tag name="KSO_WM_TEMPLATE_INDEX" val="20185958"/>
  <p:tag name="KSO_WM_UNIT_LAYERLEVEL" val="1_1_1_1"/>
  <p:tag name="KSO_WM_TAG_VERSION" val="1.0"/>
  <p:tag name="KSO_WM_BEAUTIFY_FLAG" val="#wm#"/>
  <p:tag name="KSO_WM_UNIT_TEXT_FILL_FORE_SCHEMECOLOR_INDEX" val="13"/>
  <p:tag name="KSO_WM_UNIT_TEXT_FILL_TYPE" val="1"/>
</p:tagLst>
</file>

<file path=ppt/tags/tag219.xml><?xml version="1.0" encoding="utf-8"?>
<p:tagLst xmlns:p="http://schemas.openxmlformats.org/presentationml/2006/main">
  <p:tag name="KSO_WM_UNIT_ISCONTENTSTITLE" val="0"/>
  <p:tag name="KSO_WM_UNIT_PRESET_TEXT" val="添加标题"/>
  <p:tag name="KSO_WM_UNIT_NOCLEAR" val="0"/>
  <p:tag name="KSO_WM_UNIT_VALUE" val="11"/>
  <p:tag name="KSO_WM_UNIT_HIGHLIGHT" val="0"/>
  <p:tag name="KSO_WM_UNIT_COMPATIBLE" val="0"/>
  <p:tag name="KSO_WM_UNIT_DIAGRAM_ISNUMVISUAL" val="0"/>
  <p:tag name="KSO_WM_UNIT_DIAGRAM_ISREFERUNIT" val="0"/>
  <p:tag name="KSO_WM_DIAGRAM_GROUP_CODE" val="n1-1"/>
  <p:tag name="KSO_WM_UNIT_TYPE" val="n_h_h_a"/>
  <p:tag name="KSO_WM_UNIT_INDEX" val="1_2_2_1"/>
  <p:tag name="KSO_WM_UNIT_ID" val="diagram20185958_1*n_h_h_a*1_2_2_1"/>
  <p:tag name="KSO_WM_TEMPLATE_CATEGORY" val="diagram"/>
  <p:tag name="KSO_WM_TEMPLATE_INDEX" val="20185958"/>
  <p:tag name="KSO_WM_UNIT_LAYERLEVEL" val="1_1_1_1"/>
  <p:tag name="KSO_WM_TAG_VERSION" val="1.0"/>
  <p:tag name="KSO_WM_BEAUTIFY_FLAG" val="#wm#"/>
  <p:tag name="KSO_WM_UNIT_TEXT_FILL_FORE_SCHEMECOLOR_INDEX" val="5"/>
  <p:tag name="KSO_WM_UNIT_TEXT_FILL_TYPE" val="1"/>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4"/>
  <p:tag name="KSO_WM_UNIT_ID" val="diagram20200189_4*m_h_i*1_3_4"/>
  <p:tag name="KSO_WM_TEMPLATE_CATEGORY" val="diagram"/>
  <p:tag name="KSO_WM_TEMPLATE_INDEX" val="20200189"/>
  <p:tag name="KSO_WM_UNIT_LAYERLEVEL" val="1_1_1"/>
  <p:tag name="KSO_WM_TAG_VERSION" val="1.0"/>
  <p:tag name="KSO_WM_BEAUTIFY_FLAG" val="#wm#"/>
  <p:tag name="KSO_WM_UNIT_FILL_FORE_SCHEMECOLOR_INDEX" val="7"/>
  <p:tag name="KSO_WM_UNIT_FILL_TYPE" val="1"/>
</p:tagLst>
</file>

<file path=ppt/tags/tag220.xml><?xml version="1.0" encoding="utf-8"?>
<p:tagLst xmlns:p="http://schemas.openxmlformats.org/presentationml/2006/main">
  <p:tag name="KSO_WM_UNIT_PRESET_TEXT" val="单击此处添加文本具体内容"/>
  <p:tag name="KSO_WM_UNIT_NOCLEAR" val="0"/>
  <p:tag name="KSO_WM_UNIT_VALUE" val="36"/>
  <p:tag name="KSO_WM_UNIT_HIGHLIGHT" val="0"/>
  <p:tag name="KSO_WM_UNIT_COMPATIBLE" val="0"/>
  <p:tag name="KSO_WM_UNIT_DIAGRAM_ISNUMVISUAL" val="0"/>
  <p:tag name="KSO_WM_UNIT_DIAGRAM_ISREFERUNIT" val="0"/>
  <p:tag name="KSO_WM_DIAGRAM_GROUP_CODE" val="n1-1"/>
  <p:tag name="KSO_WM_UNIT_TYPE" val="n_h_h_f"/>
  <p:tag name="KSO_WM_UNIT_INDEX" val="1_2_4_1"/>
  <p:tag name="KSO_WM_UNIT_ID" val="diagram20185958_1*n_h_h_f*1_2_4_1"/>
  <p:tag name="KSO_WM_TEMPLATE_CATEGORY" val="diagram"/>
  <p:tag name="KSO_WM_TEMPLATE_INDEX" val="20185958"/>
  <p:tag name="KSO_WM_UNIT_LAYERLEVEL" val="1_1_1_1"/>
  <p:tag name="KSO_WM_TAG_VERSION" val="1.0"/>
  <p:tag name="KSO_WM_BEAUTIFY_FLAG" val="#wm#"/>
  <p:tag name="KSO_WM_UNIT_TEXT_FILL_FORE_SCHEMECOLOR_INDEX" val="13"/>
  <p:tag name="KSO_WM_UNIT_TEXT_FILL_TYPE" val="1"/>
</p:tagLst>
</file>

<file path=ppt/tags/tag221.xml><?xml version="1.0" encoding="utf-8"?>
<p:tagLst xmlns:p="http://schemas.openxmlformats.org/presentationml/2006/main">
  <p:tag name="KSO_WM_UNIT_ISCONTENTSTITLE" val="0"/>
  <p:tag name="KSO_WM_UNIT_PRESET_TEXT" val="添加标题"/>
  <p:tag name="KSO_WM_UNIT_NOCLEAR" val="0"/>
  <p:tag name="KSO_WM_UNIT_VALUE" val="11"/>
  <p:tag name="KSO_WM_UNIT_HIGHLIGHT" val="0"/>
  <p:tag name="KSO_WM_UNIT_COMPATIBLE" val="0"/>
  <p:tag name="KSO_WM_UNIT_DIAGRAM_ISNUMVISUAL" val="0"/>
  <p:tag name="KSO_WM_UNIT_DIAGRAM_ISREFERUNIT" val="0"/>
  <p:tag name="KSO_WM_DIAGRAM_GROUP_CODE" val="n1-1"/>
  <p:tag name="KSO_WM_UNIT_TYPE" val="n_h_h_a"/>
  <p:tag name="KSO_WM_UNIT_INDEX" val="1_2_4_1"/>
  <p:tag name="KSO_WM_UNIT_ID" val="diagram20185958_1*n_h_h_a*1_2_4_1"/>
  <p:tag name="KSO_WM_TEMPLATE_CATEGORY" val="diagram"/>
  <p:tag name="KSO_WM_TEMPLATE_INDEX" val="20185958"/>
  <p:tag name="KSO_WM_UNIT_LAYERLEVEL" val="1_1_1_1"/>
  <p:tag name="KSO_WM_TAG_VERSION" val="1.0"/>
  <p:tag name="KSO_WM_BEAUTIFY_FLAG" val="#wm#"/>
  <p:tag name="KSO_WM_UNIT_TEXT_FILL_FORE_SCHEMECOLOR_INDEX" val="6"/>
  <p:tag name="KSO_WM_UNIT_TEXT_FILL_TYPE" val="1"/>
</p:tagLst>
</file>

<file path=ppt/tags/tag22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3_1"/>
  <p:tag name="KSO_WM_UNIT_ID" val="diagram20185958_1*n_h_h_i*1_2_3_1"/>
  <p:tag name="KSO_WM_TEMPLATE_CATEGORY" val="diagram"/>
  <p:tag name="KSO_WM_TEMPLATE_INDEX" val="20185958"/>
  <p:tag name="KSO_WM_UNIT_LAYERLEVEL" val="1_1_1_1"/>
  <p:tag name="KSO_WM_TAG_VERSION" val="1.0"/>
  <p:tag name="KSO_WM_BEAUTIFY_FLAG" val="#wm#"/>
  <p:tag name="KSO_WM_UNIT_FILL_FORE_SCHEMECOLOR_INDEX" val="6"/>
  <p:tag name="KSO_WM_UNIT_FILL_TYPE" val="1"/>
  <p:tag name="KSO_WM_UNIT_LINE_FORE_SCHEMECOLOR_INDEX" val="14"/>
  <p:tag name="KSO_WM_UNIT_LINE_FILL_TYPE" val="2"/>
  <p:tag name="KSO_WM_UNIT_TEXT_FILL_FORE_SCHEMECOLOR_INDEX" val="2"/>
  <p:tag name="KSO_WM_UNIT_TEXT_FILL_TYPE" val="1"/>
</p:tagLst>
</file>

<file path=ppt/tags/tag22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4_1"/>
  <p:tag name="KSO_WM_UNIT_ID" val="diagram20185958_1*n_h_h_i*1_2_4_1"/>
  <p:tag name="KSO_WM_TEMPLATE_CATEGORY" val="diagram"/>
  <p:tag name="KSO_WM_TEMPLATE_INDEX" val="20185958"/>
  <p:tag name="KSO_WM_UNIT_LAYERLEVEL" val="1_1_1_1"/>
  <p:tag name="KSO_WM_TAG_VERSION" val="1.0"/>
  <p:tag name="KSO_WM_BEAUTIFY_FLAG" val="#wm#"/>
  <p:tag name="KSO_WM_UNIT_FILL_FORE_SCHEMECOLOR_INDEX" val="6"/>
  <p:tag name="KSO_WM_UNIT_FILL_TYPE" val="1"/>
  <p:tag name="KSO_WM_UNIT_LINE_FORE_SCHEMECOLOR_INDEX" val="14"/>
  <p:tag name="KSO_WM_UNIT_LINE_FILL_TYPE" val="2"/>
  <p:tag name="KSO_WM_UNIT_TEXT_FILL_FORE_SCHEMECOLOR_INDEX" val="2"/>
  <p:tag name="KSO_WM_UNIT_TEXT_FILL_TYPE" val="1"/>
</p:tagLst>
</file>

<file path=ppt/tags/tag22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2_1"/>
  <p:tag name="KSO_WM_UNIT_ID" val="diagram20185958_1*n_h_h_i*1_2_2_1"/>
  <p:tag name="KSO_WM_TEMPLATE_CATEGORY" val="diagram"/>
  <p:tag name="KSO_WM_TEMPLATE_INDEX" val="20185958"/>
  <p:tag name="KSO_WM_UNIT_LAYERLEVEL" val="1_1_1_1"/>
  <p:tag name="KSO_WM_TAG_VERSION" val="1.0"/>
  <p:tag name="KSO_WM_BEAUTIFY_FLAG" val="#wm#"/>
  <p:tag name="KSO_WM_UNIT_FILL_FORE_SCHEMECOLOR_INDEX" val="5"/>
  <p:tag name="KSO_WM_UNIT_FILL_TYPE" val="1"/>
  <p:tag name="KSO_WM_UNIT_LINE_FORE_SCHEMECOLOR_INDEX" val="14"/>
  <p:tag name="KSO_WM_UNIT_LINE_FILL_TYPE" val="2"/>
  <p:tag name="KSO_WM_UNIT_TEXT_FILL_FORE_SCHEMECOLOR_INDEX" val="2"/>
  <p:tag name="KSO_WM_UNIT_TEXT_FILL_TYPE" val="1"/>
</p:tagLst>
</file>

<file path=ppt/tags/tag22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1_1"/>
  <p:tag name="KSO_WM_UNIT_ID" val="diagram20185958_1*n_h_h_i*1_2_1_1"/>
  <p:tag name="KSO_WM_TEMPLATE_CATEGORY" val="diagram"/>
  <p:tag name="KSO_WM_TEMPLATE_INDEX" val="20185958"/>
  <p:tag name="KSO_WM_UNIT_LAYERLEVEL" val="1_1_1_1"/>
  <p:tag name="KSO_WM_TAG_VERSION" val="1.0"/>
  <p:tag name="KSO_WM_BEAUTIFY_FLAG" val="#wm#"/>
  <p:tag name="KSO_WM_UNIT_FILL_FORE_SCHEMECOLOR_INDEX" val="5"/>
  <p:tag name="KSO_WM_UNIT_FILL_TYPE" val="1"/>
  <p:tag name="KSO_WM_UNIT_LINE_FORE_SCHEMECOLOR_INDEX" val="14"/>
  <p:tag name="KSO_WM_UNIT_LINE_FILL_TYPE" val="2"/>
  <p:tag name="KSO_WM_UNIT_TEXT_FILL_FORE_SCHEMECOLOR_INDEX" val="2"/>
  <p:tag name="KSO_WM_UNIT_TEXT_FILL_TYPE" val="1"/>
</p:tagLst>
</file>

<file path=ppt/tags/tag226.xml><?xml version="1.0" encoding="utf-8"?>
<p:tagLst xmlns:p="http://schemas.openxmlformats.org/presentationml/2006/main">
  <p:tag name="KSO_WM_UNIT_ISCONTENTSTITLE" val="0"/>
  <p:tag name="KSO_WM_UNIT_NOCLEAR" val="0"/>
  <p:tag name="KSO_WM_UNIT_HIGHLIGHT" val="0"/>
  <p:tag name="KSO_WM_UNIT_COMPATIBLE" val="0"/>
  <p:tag name="KSO_WM_UNIT_DIAGRAM_ISNUMVISUAL" val="0"/>
  <p:tag name="KSO_WM_UNIT_DIAGRAM_ISREFERUNIT" val="0"/>
  <p:tag name="KSO_WM_DIAGRAM_GROUP_CODE" val="n1-1"/>
  <p:tag name="KSO_WM_UNIT_TYPE" val="n_h_i"/>
  <p:tag name="KSO_WM_UNIT_INDEX" val="1_1_1"/>
  <p:tag name="KSO_WM_UNIT_ID" val="diagram20185958_1*n_h_i*1_1_1"/>
  <p:tag name="KSO_WM_TEMPLATE_CATEGORY" val="diagram"/>
  <p:tag name="KSO_WM_TEMPLATE_INDEX" val="20185958"/>
  <p:tag name="KSO_WM_UNIT_LAYERLEVEL" val="1_1_1"/>
  <p:tag name="KSO_WM_TAG_VERSION" val="1.0"/>
  <p:tag name="KSO_WM_BEAUTIFY_FLAG" val="#wm#"/>
  <p:tag name="KSO_WM_UNIT_FILL_FORE_SCHEMECOLOR_INDEX" val="15"/>
  <p:tag name="KSO_WM_UNIT_FILL_TYPE" val="1"/>
  <p:tag name="KSO_WM_UNIT_LINE_FORE_SCHEMECOLOR_INDEX" val="14"/>
  <p:tag name="KSO_WM_UNIT_LINE_FILL_TYPE" val="2"/>
  <p:tag name="KSO_WM_UNIT_TEXT_FILL_FORE_SCHEMECOLOR_INDEX" val="13"/>
  <p:tag name="KSO_WM_UNIT_TEXT_FILL_TYPE" val="1"/>
</p:tagLst>
</file>

<file path=ppt/tags/tag22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1_2"/>
  <p:tag name="KSO_WM_UNIT_ID" val="diagram20185958_1*n_h_i*1_1_2"/>
  <p:tag name="KSO_WM_TEMPLATE_CATEGORY" val="diagram"/>
  <p:tag name="KSO_WM_TEMPLATE_INDEX" val="20185958"/>
  <p:tag name="KSO_WM_UNIT_LAYERLEVEL" val="1_1_1"/>
  <p:tag name="KSO_WM_TAG_VERSION" val="1.0"/>
  <p:tag name="KSO_WM_BEAUTIFY_FLAG" val="#wm#"/>
  <p:tag name="KSO_WM_UNIT_FILL_FORE_SCHEMECOLOR_INDEX" val="13"/>
  <p:tag name="KSO_WM_UNIT_FILL_TYPE" val="1"/>
  <p:tag name="KSO_WM_UNIT_TEXT_FILL_FORE_SCHEMECOLOR_INDEX" val="13"/>
  <p:tag name="KSO_WM_UNIT_TEXT_FILL_TYPE" val="1"/>
</p:tagLst>
</file>

<file path=ppt/tags/tag22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03334_5*l_h_i*1_2_1"/>
  <p:tag name="KSO_WM_TEMPLATE_CATEGORY" val="diagram"/>
  <p:tag name="KSO_WM_TEMPLATE_INDEX" val="20203334"/>
  <p:tag name="KSO_WM_UNIT_LAYERLEVEL" val="1_1_1"/>
  <p:tag name="KSO_WM_TAG_VERSION" val="1.0"/>
  <p:tag name="KSO_WM_BEAUTIFY_FLAG" val="#wm#"/>
</p:tagLst>
</file>

<file path=ppt/tags/tag22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03334_5*l_h_i*1_3_1"/>
  <p:tag name="KSO_WM_TEMPLATE_CATEGORY" val="diagram"/>
  <p:tag name="KSO_WM_TEMPLATE_INDEX" val="20203334"/>
  <p:tag name="KSO_WM_UNIT_LAYERLEVEL" val="1_1_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4_4"/>
  <p:tag name="KSO_WM_UNIT_ID" val="diagram20200189_4*m_h_i*1_4_4"/>
  <p:tag name="KSO_WM_TEMPLATE_CATEGORY" val="diagram"/>
  <p:tag name="KSO_WM_TEMPLATE_INDEX" val="20200189"/>
  <p:tag name="KSO_WM_UNIT_LAYERLEVEL" val="1_1_1"/>
  <p:tag name="KSO_WM_TAG_VERSION" val="1.0"/>
  <p:tag name="KSO_WM_BEAUTIFY_FLAG" val="#wm#"/>
  <p:tag name="KSO_WM_UNIT_FILL_FORE_SCHEMECOLOR_INDEX" val="8"/>
  <p:tag name="KSO_WM_UNIT_FILL_TYPE" val="1"/>
</p:tagLst>
</file>

<file path=ppt/tags/tag23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203334_5*l_h_i*1_4_1"/>
  <p:tag name="KSO_WM_TEMPLATE_CATEGORY" val="diagram"/>
  <p:tag name="KSO_WM_TEMPLATE_INDEX" val="20203334"/>
  <p:tag name="KSO_WM_UNIT_LAYERLEVEL" val="1_1_1"/>
  <p:tag name="KSO_WM_TAG_VERSION" val="1.0"/>
  <p:tag name="KSO_WM_BEAUTIFY_FLAG" val="#wm#"/>
</p:tagLst>
</file>

<file path=ppt/tags/tag23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03334_5*l_h_i*1_1_2"/>
  <p:tag name="KSO_WM_TEMPLATE_CATEGORY" val="diagram"/>
  <p:tag name="KSO_WM_TEMPLATE_INDEX" val="20203334"/>
  <p:tag name="KSO_WM_UNIT_LAYERLEVEL" val="1_1_1"/>
  <p:tag name="KSO_WM_TAG_VERSION" val="1.0"/>
  <p:tag name="KSO_WM_BEAUTIFY_FLAG" val="#wm#"/>
</p:tagLst>
</file>

<file path=ppt/tags/tag23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1"/>
  <p:tag name="KSO_WM_UNIT_ID" val="diagram20203334_5*l_h_i*1_5_1"/>
  <p:tag name="KSO_WM_TEMPLATE_CATEGORY" val="diagram"/>
  <p:tag name="KSO_WM_TEMPLATE_INDEX" val="20203334"/>
  <p:tag name="KSO_WM_UNIT_LAYERLEVEL" val="1_1_1"/>
  <p:tag name="KSO_WM_TAG_VERSION" val="1.0"/>
  <p:tag name="KSO_WM_BEAUTIFY_FLAG" val="#wm#"/>
</p:tagLst>
</file>

<file path=ppt/tags/tag23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6_1"/>
  <p:tag name="KSO_WM_UNIT_ID" val="diagram20203334_5*l_h_i*1_6_1"/>
  <p:tag name="KSO_WM_TEMPLATE_CATEGORY" val="diagram"/>
  <p:tag name="KSO_WM_TEMPLATE_INDEX" val="20203334"/>
  <p:tag name="KSO_WM_UNIT_LAYERLEVEL" val="1_1_1"/>
  <p:tag name="KSO_WM_TAG_VERSION" val="1.0"/>
  <p:tag name="KSO_WM_BEAUTIFY_FLAG" val="#wm#"/>
</p:tagLst>
</file>

<file path=ppt/tags/tag234.xml><?xml version="1.0" encoding="utf-8"?>
<p:tagLst xmlns:p="http://schemas.openxmlformats.org/presentationml/2006/main">
  <p:tag name="KSO_WM_UNIT_ISCONTENTSTITLE" val="0"/>
  <p:tag name="KSO_WM_UNIT_PRESET_TEXT_INDEX" val="1"/>
  <p:tag name="KSO_WM_UNIT_PRESET_TEXT_LEN" val="4"/>
  <p:tag name="KSO_WM_UNIT_NOCLEAR" val="0"/>
  <p:tag name="KSO_WM_UNIT_VALUE" val="1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03334_5*l_h_a*1_3_1"/>
  <p:tag name="KSO_WM_TEMPLATE_CATEGORY" val="diagram"/>
  <p:tag name="KSO_WM_TEMPLATE_INDEX" val="20203334"/>
  <p:tag name="KSO_WM_UNIT_LAYERLEVEL" val="1_1_1"/>
  <p:tag name="KSO_WM_TAG_VERSION" val="1.0"/>
  <p:tag name="KSO_WM_BEAUTIFY_FLAG" val="#wm#"/>
  <p:tag name="KSO_WM_UNIT_TEXT_FILL_FORE_SCHEMECOLOR_INDEX" val="6"/>
  <p:tag name="KSO_WM_UNIT_TEXT_FILL_TYPE" val="1"/>
</p:tagLst>
</file>

<file path=ppt/tags/tag235.xml><?xml version="1.0" encoding="utf-8"?>
<p:tagLst xmlns:p="http://schemas.openxmlformats.org/presentationml/2006/main">
  <p:tag name="KSO_WM_UNIT_ISCONTENTSTITLE" val="0"/>
  <p:tag name="KSO_WM_UNIT_PRESET_TEXT_INDEX" val="1"/>
  <p:tag name="KSO_WM_UNIT_PRESET_TEXT_LEN" val="4"/>
  <p:tag name="KSO_WM_UNIT_NOCLEAR" val="0"/>
  <p:tag name="KSO_WM_UNIT_VALUE" val="1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03334_5*l_h_a*1_2_1"/>
  <p:tag name="KSO_WM_TEMPLATE_CATEGORY" val="diagram"/>
  <p:tag name="KSO_WM_TEMPLATE_INDEX" val="20203334"/>
  <p:tag name="KSO_WM_UNIT_LAYERLEVEL" val="1_1_1"/>
  <p:tag name="KSO_WM_TAG_VERSION" val="1.0"/>
  <p:tag name="KSO_WM_BEAUTIFY_FLAG" val="#wm#"/>
  <p:tag name="KSO_WM_UNIT_TEXT_FILL_FORE_SCHEMECOLOR_INDEX" val="5"/>
  <p:tag name="KSO_WM_UNIT_TEXT_FILL_TYPE" val="1"/>
</p:tagLst>
</file>

<file path=ppt/tags/tag236.xml><?xml version="1.0" encoding="utf-8"?>
<p:tagLst xmlns:p="http://schemas.openxmlformats.org/presentationml/2006/main">
  <p:tag name="KSO_WM_UNIT_ISCONTENTSTITLE" val="0"/>
  <p:tag name="KSO_WM_UNIT_PRESET_TEXT_INDEX" val="1"/>
  <p:tag name="KSO_WM_UNIT_PRESET_TEXT_LEN" val="4"/>
  <p:tag name="KSO_WM_UNIT_NOCLEAR" val="0"/>
  <p:tag name="KSO_WM_UNIT_VALUE" val="10"/>
  <p:tag name="KSO_WM_UNIT_HIGHLIGHT" val="0"/>
  <p:tag name="KSO_WM_UNIT_COMPATIBLE" val="0"/>
  <p:tag name="KSO_WM_UNIT_DIAGRAM_ISNUMVISUAL" val="0"/>
  <p:tag name="KSO_WM_UNIT_DIAGRAM_ISREFERUNIT" val="0"/>
  <p:tag name="KSO_WM_DIAGRAM_GROUP_CODE" val="l1-1"/>
  <p:tag name="KSO_WM_UNIT_TYPE" val="l_h_a"/>
  <p:tag name="KSO_WM_UNIT_INDEX" val="1_4_1"/>
  <p:tag name="KSO_WM_UNIT_ID" val="diagram20203334_5*l_h_a*1_4_1"/>
  <p:tag name="KSO_WM_TEMPLATE_CATEGORY" val="diagram"/>
  <p:tag name="KSO_WM_TEMPLATE_INDEX" val="20203334"/>
  <p:tag name="KSO_WM_UNIT_LAYERLEVEL" val="1_1_1"/>
  <p:tag name="KSO_WM_TAG_VERSION" val="1.0"/>
  <p:tag name="KSO_WM_BEAUTIFY_FLAG" val="#wm#"/>
  <p:tag name="KSO_WM_UNIT_TEXT_FILL_FORE_SCHEMECOLOR_INDEX" val="7"/>
  <p:tag name="KSO_WM_UNIT_TEXT_FILL_TYPE" val="1"/>
</p:tagLst>
</file>

<file path=ppt/tags/tag237.xml><?xml version="1.0" encoding="utf-8"?>
<p:tagLst xmlns:p="http://schemas.openxmlformats.org/presentationml/2006/main">
  <p:tag name="KSO_WM_UNIT_ISCONTENTSTITLE" val="0"/>
  <p:tag name="KSO_WM_UNIT_PRESET_TEXT_INDEX" val="1"/>
  <p:tag name="KSO_WM_UNIT_PRESET_TEXT_LEN" val="4"/>
  <p:tag name="KSO_WM_UNIT_NOCLEAR" val="0"/>
  <p:tag name="KSO_WM_UNIT_VALUE" val="10"/>
  <p:tag name="KSO_WM_UNIT_HIGHLIGHT" val="0"/>
  <p:tag name="KSO_WM_UNIT_COMPATIBLE" val="0"/>
  <p:tag name="KSO_WM_UNIT_DIAGRAM_ISNUMVISUAL" val="0"/>
  <p:tag name="KSO_WM_UNIT_DIAGRAM_ISREFERUNIT" val="0"/>
  <p:tag name="KSO_WM_DIAGRAM_GROUP_CODE" val="l1-1"/>
  <p:tag name="KSO_WM_UNIT_TYPE" val="l_h_a"/>
  <p:tag name="KSO_WM_UNIT_INDEX" val="1_5_1"/>
  <p:tag name="KSO_WM_UNIT_ID" val="diagram20203334_5*l_h_a*1_5_1"/>
  <p:tag name="KSO_WM_TEMPLATE_CATEGORY" val="diagram"/>
  <p:tag name="KSO_WM_TEMPLATE_INDEX" val="20203334"/>
  <p:tag name="KSO_WM_UNIT_LAYERLEVEL" val="1_1_1"/>
  <p:tag name="KSO_WM_TAG_VERSION" val="1.0"/>
  <p:tag name="KSO_WM_BEAUTIFY_FLAG" val="#wm#"/>
  <p:tag name="KSO_WM_UNIT_TEXT_FILL_FORE_SCHEMECOLOR_INDEX" val="8"/>
  <p:tag name="KSO_WM_UNIT_TEXT_FILL_TYPE" val="1"/>
</p:tagLst>
</file>

<file path=ppt/tags/tag238.xml><?xml version="1.0" encoding="utf-8"?>
<p:tagLst xmlns:p="http://schemas.openxmlformats.org/presentationml/2006/main">
  <p:tag name="KSO_WM_UNIT_ISCONTENTSTITLE" val="0"/>
  <p:tag name="KSO_WM_UNIT_PRESET_TEXT_INDEX" val="1"/>
  <p:tag name="KSO_WM_UNIT_PRESET_TEXT_LEN" val="4"/>
  <p:tag name="KSO_WM_UNIT_NOCLEAR" val="0"/>
  <p:tag name="KSO_WM_UNIT_VALUE" val="10"/>
  <p:tag name="KSO_WM_UNIT_HIGHLIGHT" val="0"/>
  <p:tag name="KSO_WM_UNIT_COMPATIBLE" val="0"/>
  <p:tag name="KSO_WM_UNIT_DIAGRAM_ISNUMVISUAL" val="0"/>
  <p:tag name="KSO_WM_UNIT_DIAGRAM_ISREFERUNIT" val="0"/>
  <p:tag name="KSO_WM_DIAGRAM_GROUP_CODE" val="l1-1"/>
  <p:tag name="KSO_WM_UNIT_TYPE" val="l_h_a"/>
  <p:tag name="KSO_WM_UNIT_INDEX" val="1_6_1"/>
  <p:tag name="KSO_WM_UNIT_ID" val="diagram20203334_5*l_h_a*1_6_1"/>
  <p:tag name="KSO_WM_TEMPLATE_CATEGORY" val="diagram"/>
  <p:tag name="KSO_WM_TEMPLATE_INDEX" val="20203334"/>
  <p:tag name="KSO_WM_UNIT_LAYERLEVEL" val="1_1_1"/>
  <p:tag name="KSO_WM_TAG_VERSION" val="1.0"/>
  <p:tag name="KSO_WM_BEAUTIFY_FLAG" val="#wm#"/>
  <p:tag name="KSO_WM_UNIT_TEXT_FILL_FORE_SCHEMECOLOR_INDEX" val="9"/>
  <p:tag name="KSO_WM_UNIT_TEXT_FILL_TYPE" val="1"/>
</p:tagLst>
</file>

<file path=ppt/tags/tag239.xml><?xml version="1.0" encoding="utf-8"?>
<p:tagLst xmlns:p="http://schemas.openxmlformats.org/presentationml/2006/main">
  <p:tag name="KSO_WM_UNIT_ISCONTENTSTITLE" val="0"/>
  <p:tag name="KSO_WM_UNIT_PRESET_TEXT_INDEX" val="1"/>
  <p:tag name="KSO_WM_UNIT_PRESET_TEXT_LEN" val="4"/>
  <p:tag name="KSO_WM_UNIT_NOCLEAR" val="0"/>
  <p:tag name="KSO_WM_UNIT_VALUE" val="1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03334_5*l_h_a*1_1_1"/>
  <p:tag name="KSO_WM_TEMPLATE_CATEGORY" val="diagram"/>
  <p:tag name="KSO_WM_TEMPLATE_INDEX" val="20203334"/>
  <p:tag name="KSO_WM_UNIT_LAYERLEVEL" val="1_1_1"/>
  <p:tag name="KSO_WM_TAG_VERSION" val="1.0"/>
  <p:tag name="KSO_WM_BEAUTIFY_FLAG" val="#wm#"/>
  <p:tag name="KSO_WM_UNIT_TEXT_FILL_FORE_SCHEMECOLOR_INDEX" val="10"/>
  <p:tag name="KSO_WM_UNIT_TEXT_FILL_TYPE" val="1"/>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5"/>
  <p:tag name="KSO_WM_UNIT_ID" val="diagram20200189_4*m_h_i*1_1_5"/>
  <p:tag name="KSO_WM_TEMPLATE_CATEGORY" val="diagram"/>
  <p:tag name="KSO_WM_TEMPLATE_INDEX" val="20200189"/>
  <p:tag name="KSO_WM_UNIT_LAYERLEVEL" val="1_1_1"/>
  <p:tag name="KSO_WM_TAG_VERSION" val="1.0"/>
  <p:tag name="KSO_WM_BEAUTIFY_FLAG" val="#wm#"/>
  <p:tag name="KSO_WM_UNIT_FILL_FORE_SCHEMECOLOR_INDEX" val="5"/>
  <p:tag name="KSO_WM_UNIT_FILL_TYPE" val="1"/>
</p:tagLst>
</file>

<file path=ppt/tags/tag24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03334_5*l_h_i*1_2_2"/>
  <p:tag name="KSO_WM_TEMPLATE_CATEGORY" val="diagram"/>
  <p:tag name="KSO_WM_TEMPLATE_INDEX" val="20203334"/>
  <p:tag name="KSO_WM_UNIT_LAYERLEVEL" val="1_1_1"/>
  <p:tag name="KSO_WM_TAG_VERSION" val="1.0"/>
  <p:tag name="KSO_WM_BEAUTIFY_FLAG" val="#wm#"/>
</p:tagLst>
</file>

<file path=ppt/tags/tag24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03334_5*l_h_i*1_3_2"/>
  <p:tag name="KSO_WM_TEMPLATE_CATEGORY" val="diagram"/>
  <p:tag name="KSO_WM_TEMPLATE_INDEX" val="20203334"/>
  <p:tag name="KSO_WM_UNIT_LAYERLEVEL" val="1_1_1"/>
  <p:tag name="KSO_WM_TAG_VERSION" val="1.0"/>
  <p:tag name="KSO_WM_BEAUTIFY_FLAG" val="#wm#"/>
</p:tagLst>
</file>

<file path=ppt/tags/tag24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diagram20203334_5*l_h_i*1_4_2"/>
  <p:tag name="KSO_WM_TEMPLATE_CATEGORY" val="diagram"/>
  <p:tag name="KSO_WM_TEMPLATE_INDEX" val="20203334"/>
  <p:tag name="KSO_WM_UNIT_LAYERLEVEL" val="1_1_1"/>
  <p:tag name="KSO_WM_TAG_VERSION" val="1.0"/>
  <p:tag name="KSO_WM_BEAUTIFY_FLAG" val="#wm#"/>
</p:tagLst>
</file>

<file path=ppt/tags/tag24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2"/>
  <p:tag name="KSO_WM_UNIT_ID" val="diagram20203334_5*l_h_i*1_5_2"/>
  <p:tag name="KSO_WM_TEMPLATE_CATEGORY" val="diagram"/>
  <p:tag name="KSO_WM_TEMPLATE_INDEX" val="20203334"/>
  <p:tag name="KSO_WM_UNIT_LAYERLEVEL" val="1_1_1"/>
  <p:tag name="KSO_WM_TAG_VERSION" val="1.0"/>
  <p:tag name="KSO_WM_BEAUTIFY_FLAG" val="#wm#"/>
</p:tagLst>
</file>

<file path=ppt/tags/tag24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6_2"/>
  <p:tag name="KSO_WM_UNIT_ID" val="diagram20203334_5*l_h_i*1_6_2"/>
  <p:tag name="KSO_WM_TEMPLATE_CATEGORY" val="diagram"/>
  <p:tag name="KSO_WM_TEMPLATE_INDEX" val="20203334"/>
  <p:tag name="KSO_WM_UNIT_LAYERLEVEL" val="1_1_1"/>
  <p:tag name="KSO_WM_TAG_VERSION" val="1.0"/>
  <p:tag name="KSO_WM_BEAUTIFY_FLAG" val="#wm#"/>
</p:tagLst>
</file>

<file path=ppt/tags/tag24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03334_5*l_h_i*1_1_1"/>
  <p:tag name="KSO_WM_TEMPLATE_CATEGORY" val="diagram"/>
  <p:tag name="KSO_WM_TEMPLATE_INDEX" val="20203334"/>
  <p:tag name="KSO_WM_UNIT_LAYERLEVEL" val="1_1_1"/>
  <p:tag name="KSO_WM_TAG_VERSION" val="1.0"/>
  <p:tag name="KSO_WM_BEAUTIFY_FLAG" val="#wm#"/>
</p:tagLst>
</file>

<file path=ppt/tags/tag246.xml><?xml version="1.0" encoding="utf-8"?>
<p:tagLst xmlns:p="http://schemas.openxmlformats.org/presentationml/2006/main">
  <p:tag name="KSO_WM_UNIT_ISCONTENTSTITLE" val="0"/>
  <p:tag name="KSO_WM_UNIT_ISNUMDGMTITLE" val="0"/>
  <p:tag name="KSO_WM_UNIT_NOCLEAR" val="0"/>
  <p:tag name="KSO_WM_UNIT_VALUE" val="6"/>
  <p:tag name="KSO_WM_UNIT_HIGHLIGHT" val="0"/>
  <p:tag name="KSO_WM_UNIT_COMPATIBLE" val="0"/>
  <p:tag name="KSO_WM_UNIT_DIAGRAM_ISNUMVISUAL" val="0"/>
  <p:tag name="KSO_WM_UNIT_DIAGRAM_ISREFERUNIT" val="0"/>
  <p:tag name="KSO_WM_DIAGRAM_GROUP_CODE" val="m1-1"/>
  <p:tag name="KSO_WM_UNIT_TYPE" val="m_h_a"/>
  <p:tag name="KSO_WM_UNIT_INDEX" val="1_3_1"/>
  <p:tag name="KSO_WM_UNIT_ID" val="diagram20188142_6*m_h_a*1_3_1"/>
  <p:tag name="KSO_WM_TEMPLATE_CATEGORY" val="diagram"/>
  <p:tag name="KSO_WM_TEMPLATE_INDEX" val="20188142"/>
  <p:tag name="KSO_WM_UNIT_LAYERLEVEL" val="1_1_1"/>
  <p:tag name="KSO_WM_TAG_VERSION" val="1.0"/>
  <p:tag name="KSO_WM_BEAUTIFY_FLAG" val="#wm#"/>
  <p:tag name="KSO_WM_UNIT_PRESET_TEXT" val="添加标题"/>
  <p:tag name="KSO_WM_UNIT_TEXT_FILL_FORE_SCHEMECOLOR_INDEX" val="7"/>
  <p:tag name="KSO_WM_UNIT_TEXT_FILL_TYPE" val="1"/>
</p:tagLst>
</file>

<file path=ppt/tags/tag24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2"/>
  <p:tag name="KSO_WM_UNIT_ID" val="diagram20188142_6*m_h_i*1_1_2"/>
  <p:tag name="KSO_WM_TEMPLATE_CATEGORY" val="diagram"/>
  <p:tag name="KSO_WM_TEMPLATE_INDEX" val="20188142"/>
  <p:tag name="KSO_WM_UNIT_LAYERLEVEL" val="1_1_1"/>
  <p:tag name="KSO_WM_TAG_VERSION" val="1.0"/>
  <p:tag name="KSO_WM_BEAUTIFY_FLAG" val="#wm#"/>
  <p:tag name="KSO_WM_UNIT_FILL_FORE_SCHEMECOLOR_INDEX" val="14"/>
  <p:tag name="KSO_WM_UNIT_FILL_TYPE" val="1"/>
  <p:tag name="KSO_WM_UNIT_LINE_FORE_SCHEMECOLOR_INDEX" val="14"/>
  <p:tag name="KSO_WM_UNIT_LINE_FILL_TYPE" val="2"/>
  <p:tag name="KSO_WM_UNIT_TEXT_FILL_FORE_SCHEMECOLOR_INDEX" val="2"/>
  <p:tag name="KSO_WM_UNIT_TEXT_FILL_TYPE" val="1"/>
</p:tagLst>
</file>

<file path=ppt/tags/tag24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3"/>
  <p:tag name="KSO_WM_UNIT_ID" val="diagram20188142_6*m_h_i*1_2_3"/>
  <p:tag name="KSO_WM_TEMPLATE_CATEGORY" val="diagram"/>
  <p:tag name="KSO_WM_TEMPLATE_INDEX" val="20188142"/>
  <p:tag name="KSO_WM_UNIT_LAYERLEVEL" val="1_1_1"/>
  <p:tag name="KSO_WM_TAG_VERSION" val="1.0"/>
  <p:tag name="KSO_WM_BEAUTIFY_FLAG" val="#wm#"/>
  <p:tag name="KSO_WM_UNIT_FILL_FORE_SCHEMECOLOR_INDEX" val="14"/>
  <p:tag name="KSO_WM_UNIT_FILL_TYPE" val="1"/>
  <p:tag name="KSO_WM_UNIT_LINE_FORE_SCHEMECOLOR_INDEX" val="14"/>
  <p:tag name="KSO_WM_UNIT_LINE_FILL_TYPE" val="2"/>
  <p:tag name="KSO_WM_UNIT_TEXT_FILL_FORE_SCHEMECOLOR_INDEX" val="2"/>
  <p:tag name="KSO_WM_UNIT_TEXT_FILL_TYPE" val="1"/>
</p:tagLst>
</file>

<file path=ppt/tags/tag24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4"/>
  <p:tag name="KSO_WM_UNIT_ID" val="diagram20188142_6*m_h_i*1_3_4"/>
  <p:tag name="KSO_WM_TEMPLATE_CATEGORY" val="diagram"/>
  <p:tag name="KSO_WM_TEMPLATE_INDEX" val="20188142"/>
  <p:tag name="KSO_WM_UNIT_LAYERLEVEL" val="1_1_1"/>
  <p:tag name="KSO_WM_TAG_VERSION" val="1.0"/>
  <p:tag name="KSO_WM_BEAUTIFY_FLAG" val="#wm#"/>
  <p:tag name="KSO_WM_UNIT_FILL_FORE_SCHEMECOLOR_INDEX" val="14"/>
  <p:tag name="KSO_WM_UNIT_FILL_TYPE" val="1"/>
  <p:tag name="KSO_WM_UNIT_LINE_FORE_SCHEMECOLOR_INDEX" val="14"/>
  <p:tag name="KSO_WM_UNIT_LINE_FILL_TYPE" val="2"/>
  <p:tag name="KSO_WM_UNIT_TEXT_FILL_FORE_SCHEMECOLOR_INDEX" val="2"/>
  <p:tag name="KSO_WM_UNIT_TEXT_FILL_TYPE" val="1"/>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5_5"/>
  <p:tag name="KSO_WM_UNIT_ID" val="diagram20200189_4*m_h_i*1_5_5"/>
  <p:tag name="KSO_WM_TEMPLATE_CATEGORY" val="diagram"/>
  <p:tag name="KSO_WM_TEMPLATE_INDEX" val="20200189"/>
  <p:tag name="KSO_WM_UNIT_LAYERLEVEL" val="1_1_1"/>
  <p:tag name="KSO_WM_TAG_VERSION" val="1.0"/>
  <p:tag name="KSO_WM_BEAUTIFY_FLAG" val="#wm#"/>
  <p:tag name="KSO_WM_UNIT_FILL_FORE_SCHEMECOLOR_INDEX" val="9"/>
  <p:tag name="KSO_WM_UNIT_FILL_TYPE" val="1"/>
</p:tagLst>
</file>

<file path=ppt/tags/tag25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6_4"/>
  <p:tag name="KSO_WM_UNIT_ID" val="diagram20188142_6*m_h_i*1_6_4"/>
  <p:tag name="KSO_WM_TEMPLATE_CATEGORY" val="diagram"/>
  <p:tag name="KSO_WM_TEMPLATE_INDEX" val="20188142"/>
  <p:tag name="KSO_WM_UNIT_LAYERLEVEL" val="1_1_1"/>
  <p:tag name="KSO_WM_TAG_VERSION" val="1.0"/>
  <p:tag name="KSO_WM_BEAUTIFY_FLAG" val="#wm#"/>
  <p:tag name="KSO_WM_UNIT_FILL_FORE_SCHEMECOLOR_INDEX" val="14"/>
  <p:tag name="KSO_WM_UNIT_FILL_TYPE" val="1"/>
  <p:tag name="KSO_WM_UNIT_LINE_FORE_SCHEMECOLOR_INDEX" val="14"/>
  <p:tag name="KSO_WM_UNIT_LINE_FILL_TYPE" val="2"/>
  <p:tag name="KSO_WM_UNIT_TEXT_FILL_FORE_SCHEMECOLOR_INDEX" val="2"/>
  <p:tag name="KSO_WM_UNIT_TEXT_FILL_TYPE" val="1"/>
</p:tagLst>
</file>

<file path=ppt/tags/tag25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5_4"/>
  <p:tag name="KSO_WM_UNIT_ID" val="diagram20188142_6*m_h_i*1_5_4"/>
  <p:tag name="KSO_WM_TEMPLATE_CATEGORY" val="diagram"/>
  <p:tag name="KSO_WM_TEMPLATE_INDEX" val="20188142"/>
  <p:tag name="KSO_WM_UNIT_LAYERLEVEL" val="1_1_1"/>
  <p:tag name="KSO_WM_TAG_VERSION" val="1.0"/>
  <p:tag name="KSO_WM_BEAUTIFY_FLAG" val="#wm#"/>
  <p:tag name="KSO_WM_UNIT_FILL_FORE_SCHEMECOLOR_INDEX" val="14"/>
  <p:tag name="KSO_WM_UNIT_FILL_TYPE" val="1"/>
  <p:tag name="KSO_WM_UNIT_LINE_FORE_SCHEMECOLOR_INDEX" val="14"/>
  <p:tag name="KSO_WM_UNIT_LINE_FILL_TYPE" val="2"/>
  <p:tag name="KSO_WM_UNIT_TEXT_FILL_FORE_SCHEMECOLOR_INDEX" val="2"/>
  <p:tag name="KSO_WM_UNIT_TEXT_FILL_TYPE" val="1"/>
</p:tagLst>
</file>

<file path=ppt/tags/tag25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4_3"/>
  <p:tag name="KSO_WM_UNIT_ID" val="diagram20188142_6*m_h_i*1_4_3"/>
  <p:tag name="KSO_WM_TEMPLATE_CATEGORY" val="diagram"/>
  <p:tag name="KSO_WM_TEMPLATE_INDEX" val="20188142"/>
  <p:tag name="KSO_WM_UNIT_LAYERLEVEL" val="1_1_1"/>
  <p:tag name="KSO_WM_TAG_VERSION" val="1.0"/>
  <p:tag name="KSO_WM_BEAUTIFY_FLAG" val="#wm#"/>
  <p:tag name="KSO_WM_UNIT_FILL_FORE_SCHEMECOLOR_INDEX" val="14"/>
  <p:tag name="KSO_WM_UNIT_FILL_TYPE" val="1"/>
  <p:tag name="KSO_WM_UNIT_LINE_FORE_SCHEMECOLOR_INDEX" val="14"/>
  <p:tag name="KSO_WM_UNIT_LINE_FILL_TYPE" val="2"/>
  <p:tag name="KSO_WM_UNIT_TEXT_FILL_FORE_SCHEMECOLOR_INDEX" val="2"/>
  <p:tag name="KSO_WM_UNIT_TEXT_FILL_TYPE" val="1"/>
</p:tagLst>
</file>

<file path=ppt/tags/tag25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88142_6*m_h_i*1_1_1"/>
  <p:tag name="KSO_WM_TEMPLATE_CATEGORY" val="diagram"/>
  <p:tag name="KSO_WM_TEMPLATE_INDEX" val="20188142"/>
  <p:tag name="KSO_WM_UNIT_LAYERLEVEL" val="1_1_1"/>
  <p:tag name="KSO_WM_TAG_VERSION" val="1.0"/>
  <p:tag name="KSO_WM_BEAUTIFY_FLAG" val="#wm#"/>
  <p:tag name="KSO_WM_UNIT_FILL_FORE_SCHEMECOLOR_INDEX" val="5"/>
  <p:tag name="KSO_WM_UNIT_FILL_TYPE" val="1"/>
  <p:tag name="KSO_WM_UNIT_LINE_FORE_SCHEMECOLOR_INDEX" val="5"/>
  <p:tag name="KSO_WM_UNIT_LINE_FILL_TYPE" val="2"/>
  <p:tag name="KSO_WM_UNIT_TEXT_FILL_FORE_SCHEMECOLOR_INDEX" val="2"/>
  <p:tag name="KSO_WM_UNIT_TEXT_FILL_TYPE" val="1"/>
</p:tagLst>
</file>

<file path=ppt/tags/tag25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2"/>
  <p:tag name="KSO_WM_UNIT_ID" val="diagram20188142_6*m_h_i*1_2_2"/>
  <p:tag name="KSO_WM_TEMPLATE_CATEGORY" val="diagram"/>
  <p:tag name="KSO_WM_TEMPLATE_INDEX" val="20188142"/>
  <p:tag name="KSO_WM_UNIT_LAYERLEVEL" val="1_1_1"/>
  <p:tag name="KSO_WM_TAG_VERSION" val="1.0"/>
  <p:tag name="KSO_WM_BEAUTIFY_FLAG" val="#wm#"/>
  <p:tag name="KSO_WM_UNIT_FILL_FORE_SCHEMECOLOR_INDEX" val="6"/>
  <p:tag name="KSO_WM_UNIT_FILL_TYPE" val="1"/>
  <p:tag name="KSO_WM_UNIT_LINE_FORE_SCHEMECOLOR_INDEX" val="6"/>
  <p:tag name="KSO_WM_UNIT_LINE_FILL_TYPE" val="2"/>
  <p:tag name="KSO_WM_UNIT_TEXT_FILL_FORE_SCHEMECOLOR_INDEX" val="2"/>
  <p:tag name="KSO_WM_UNIT_TEXT_FILL_TYPE" val="1"/>
</p:tagLst>
</file>

<file path=ppt/tags/tag25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3"/>
  <p:tag name="KSO_WM_UNIT_ID" val="diagram20188142_6*m_h_i*1_3_3"/>
  <p:tag name="KSO_WM_TEMPLATE_CATEGORY" val="diagram"/>
  <p:tag name="KSO_WM_TEMPLATE_INDEX" val="20188142"/>
  <p:tag name="KSO_WM_UNIT_LAYERLEVEL" val="1_1_1"/>
  <p:tag name="KSO_WM_TAG_VERSION" val="1.0"/>
  <p:tag name="KSO_WM_BEAUTIFY_FLAG" val="#wm#"/>
  <p:tag name="KSO_WM_UNIT_FILL_FORE_SCHEMECOLOR_INDEX" val="7"/>
  <p:tag name="KSO_WM_UNIT_FILL_TYPE" val="1"/>
  <p:tag name="KSO_WM_UNIT_LINE_FORE_SCHEMECOLOR_INDEX" val="7"/>
  <p:tag name="KSO_WM_UNIT_LINE_FILL_TYPE" val="2"/>
  <p:tag name="KSO_WM_UNIT_TEXT_FILL_FORE_SCHEMECOLOR_INDEX" val="2"/>
  <p:tag name="KSO_WM_UNIT_TEXT_FILL_TYPE" val="1"/>
</p:tagLst>
</file>

<file path=ppt/tags/tag25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4_2"/>
  <p:tag name="KSO_WM_UNIT_ID" val="diagram20188142_6*m_h_i*1_4_2"/>
  <p:tag name="KSO_WM_TEMPLATE_CATEGORY" val="diagram"/>
  <p:tag name="KSO_WM_TEMPLATE_INDEX" val="20188142"/>
  <p:tag name="KSO_WM_UNIT_LAYERLEVEL" val="1_1_1"/>
  <p:tag name="KSO_WM_TAG_VERSION" val="1.0"/>
  <p:tag name="KSO_WM_BEAUTIFY_FLAG" val="#wm#"/>
  <p:tag name="KSO_WM_UNIT_FILL_FORE_SCHEMECOLOR_INDEX" val="9"/>
  <p:tag name="KSO_WM_UNIT_FILL_TYPE" val="1"/>
  <p:tag name="KSO_WM_UNIT_LINE_FORE_SCHEMECOLOR_INDEX" val="9"/>
  <p:tag name="KSO_WM_UNIT_LINE_FILL_TYPE" val="2"/>
  <p:tag name="KSO_WM_UNIT_TEXT_FILL_FORE_SCHEMECOLOR_INDEX" val="2"/>
  <p:tag name="KSO_WM_UNIT_TEXT_FILL_TYPE" val="1"/>
</p:tagLst>
</file>

<file path=ppt/tags/tag25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6_3"/>
  <p:tag name="KSO_WM_UNIT_ID" val="diagram20188142_6*m_h_i*1_6_3"/>
  <p:tag name="KSO_WM_TEMPLATE_CATEGORY" val="diagram"/>
  <p:tag name="KSO_WM_TEMPLATE_INDEX" val="20188142"/>
  <p:tag name="KSO_WM_UNIT_LAYERLEVEL" val="1_1_1"/>
  <p:tag name="KSO_WM_TAG_VERSION" val="1.0"/>
  <p:tag name="KSO_WM_BEAUTIFY_FLAG" val="#wm#"/>
  <p:tag name="KSO_WM_UNIT_FILL_FORE_SCHEMECOLOR_INDEX" val="10"/>
  <p:tag name="KSO_WM_UNIT_FILL_TYPE" val="1"/>
  <p:tag name="KSO_WM_UNIT_TEXT_FILL_FORE_SCHEMECOLOR_INDEX" val="2"/>
  <p:tag name="KSO_WM_UNIT_TEXT_FILL_TYPE" val="1"/>
</p:tagLst>
</file>

<file path=ppt/tags/tag25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5_3"/>
  <p:tag name="KSO_WM_UNIT_ID" val="diagram20188142_6*m_h_i*1_5_3"/>
  <p:tag name="KSO_WM_TEMPLATE_CATEGORY" val="diagram"/>
  <p:tag name="KSO_WM_TEMPLATE_INDEX" val="20188142"/>
  <p:tag name="KSO_WM_UNIT_LAYERLEVEL" val="1_1_1"/>
  <p:tag name="KSO_WM_TAG_VERSION" val="1.0"/>
  <p:tag name="KSO_WM_BEAUTIFY_FLAG" val="#wm#"/>
  <p:tag name="KSO_WM_UNIT_FILL_FORE_SCHEMECOLOR_INDEX" val="8"/>
  <p:tag name="KSO_WM_UNIT_FILL_TYPE" val="1"/>
  <p:tag name="KSO_WM_UNIT_LINE_FORE_SCHEMECOLOR_INDEX" val="8"/>
  <p:tag name="KSO_WM_UNIT_LINE_FILL_TYPE" val="2"/>
  <p:tag name="KSO_WM_UNIT_TEXT_FILL_FORE_SCHEMECOLOR_INDEX" val="2"/>
  <p:tag name="KSO_WM_UNIT_TEXT_FILL_TYPE" val="1"/>
</p:tagLst>
</file>

<file path=ppt/tags/tag25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6_2"/>
  <p:tag name="KSO_WM_UNIT_ID" val="diagram20188142_6*m_h_i*1_6_2"/>
  <p:tag name="KSO_WM_TEMPLATE_CATEGORY" val="diagram"/>
  <p:tag name="KSO_WM_TEMPLATE_INDEX" val="20188142"/>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26.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VALUE" val="5"/>
  <p:tag name="KSO_WM_UNIT_HIGHLIGHT" val="0"/>
  <p:tag name="KSO_WM_UNIT_COMPATIBLE" val="0"/>
  <p:tag name="KSO_WM_UNIT_DIAGRAM_ISNUMVISUAL" val="0"/>
  <p:tag name="KSO_WM_UNIT_DIAGRAM_ISREFERUNIT" val="0"/>
  <p:tag name="KSO_WM_DIAGRAM_GROUP_CODE" val="m1-1"/>
  <p:tag name="KSO_WM_UNIT_TYPE" val="m_h_a"/>
  <p:tag name="KSO_WM_UNIT_INDEX" val="1_1_1"/>
  <p:tag name="KSO_WM_UNIT_ID" val="diagram20200189_4*m_h_a*1_1_1"/>
  <p:tag name="KSO_WM_TEMPLATE_CATEGORY" val="diagram"/>
  <p:tag name="KSO_WM_TEMPLATE_INDEX" val="20200189"/>
  <p:tag name="KSO_WM_UNIT_LAYERLEVEL" val="1_1_1"/>
  <p:tag name="KSO_WM_TAG_VERSION" val="1.0"/>
  <p:tag name="KSO_WM_BEAUTIFY_FLAG" val="#wm#"/>
  <p:tag name="KSO_WM_UNIT_TEXT_FILL_FORE_SCHEMECOLOR_INDEX" val="14"/>
  <p:tag name="KSO_WM_UNIT_TEXT_FILL_TYPE" val="1"/>
</p:tagLst>
</file>

<file path=ppt/tags/tag26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4_1"/>
  <p:tag name="KSO_WM_UNIT_ID" val="diagram20188142_6*m_h_i*1_4_1"/>
  <p:tag name="KSO_WM_TEMPLATE_CATEGORY" val="diagram"/>
  <p:tag name="KSO_WM_TEMPLATE_INDEX" val="20188142"/>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26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1"/>
  <p:tag name="KSO_WM_UNIT_ID" val="diagram20188142_6*m_h_i*1_2_1"/>
  <p:tag name="KSO_WM_TEMPLATE_CATEGORY" val="diagram"/>
  <p:tag name="KSO_WM_TEMPLATE_INDEX" val="20188142"/>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26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2"/>
  <p:tag name="KSO_WM_UNIT_ID" val="diagram20188142_6*m_h_i*1_3_2"/>
  <p:tag name="KSO_WM_TEMPLATE_CATEGORY" val="diagram"/>
  <p:tag name="KSO_WM_TEMPLATE_INDEX" val="20188142"/>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26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4"/>
  <p:tag name="KSO_WM_UNIT_ID" val="diagram20188142_6*m_h_i*1_1_4"/>
  <p:tag name="KSO_WM_TEMPLATE_CATEGORY" val="diagram"/>
  <p:tag name="KSO_WM_TEMPLATE_INDEX" val="20188142"/>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26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5_2"/>
  <p:tag name="KSO_WM_UNIT_ID" val="diagram20188142_6*m_h_i*1_5_2"/>
  <p:tag name="KSO_WM_TEMPLATE_CATEGORY" val="diagram"/>
  <p:tag name="KSO_WM_TEMPLATE_INDEX" val="20188142"/>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26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4"/>
  <p:tag name="KSO_WM_UNIT_ID" val="diagram20188142_6*m_h_i*1_2_4"/>
  <p:tag name="KSO_WM_TEMPLATE_CATEGORY" val="diagram"/>
  <p:tag name="KSO_WM_TEMPLATE_INDEX" val="20188142"/>
  <p:tag name="KSO_WM_UNIT_LAYERLEVEL" val="1_1_1"/>
  <p:tag name="KSO_WM_TAG_VERSION" val="1.0"/>
  <p:tag name="KSO_WM_BEAUTIFY_FLAG" val="#wm#"/>
  <p:tag name="KSO_WM_UNIT_TEXT_FILL_FORE_SCHEMECOLOR_INDEX" val="13"/>
  <p:tag name="KSO_WM_UNIT_TEXT_FILL_TYPE" val="1"/>
</p:tagLst>
</file>

<file path=ppt/tags/tag26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3"/>
  <p:tag name="KSO_WM_UNIT_ID" val="diagram20188142_6*m_h_i*1_1_3"/>
  <p:tag name="KSO_WM_TEMPLATE_CATEGORY" val="diagram"/>
  <p:tag name="KSO_WM_TEMPLATE_INDEX" val="20188142"/>
  <p:tag name="KSO_WM_UNIT_LAYERLEVEL" val="1_1_1"/>
  <p:tag name="KSO_WM_TAG_VERSION" val="1.0"/>
  <p:tag name="KSO_WM_BEAUTIFY_FLAG" val="#wm#"/>
  <p:tag name="KSO_WM_UNIT_TEXT_FILL_FORE_SCHEMECOLOR_INDEX" val="13"/>
  <p:tag name="KSO_WM_UNIT_TEXT_FILL_TYPE" val="1"/>
</p:tagLst>
</file>

<file path=ppt/tags/tag26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1"/>
  <p:tag name="KSO_WM_UNIT_ID" val="diagram20188142_6*m_h_i*1_3_1"/>
  <p:tag name="KSO_WM_TEMPLATE_CATEGORY" val="diagram"/>
  <p:tag name="KSO_WM_TEMPLATE_INDEX" val="20188142"/>
  <p:tag name="KSO_WM_UNIT_LAYERLEVEL" val="1_1_1"/>
  <p:tag name="KSO_WM_TAG_VERSION" val="1.0"/>
  <p:tag name="KSO_WM_BEAUTIFY_FLAG" val="#wm#"/>
  <p:tag name="KSO_WM_UNIT_TEXT_FILL_FORE_SCHEMECOLOR_INDEX" val="13"/>
  <p:tag name="KSO_WM_UNIT_TEXT_FILL_TYPE" val="1"/>
</p:tagLst>
</file>

<file path=ppt/tags/tag26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6_1"/>
  <p:tag name="KSO_WM_UNIT_ID" val="diagram20188142_6*m_h_i*1_6_1"/>
  <p:tag name="KSO_WM_TEMPLATE_CATEGORY" val="diagram"/>
  <p:tag name="KSO_WM_TEMPLATE_INDEX" val="20188142"/>
  <p:tag name="KSO_WM_UNIT_LAYERLEVEL" val="1_1_1"/>
  <p:tag name="KSO_WM_TAG_VERSION" val="1.0"/>
  <p:tag name="KSO_WM_BEAUTIFY_FLAG" val="#wm#"/>
  <p:tag name="KSO_WM_UNIT_TEXT_FILL_FORE_SCHEMECOLOR_INDEX" val="13"/>
  <p:tag name="KSO_WM_UNIT_TEXT_FILL_TYPE" val="1"/>
</p:tagLst>
</file>

<file path=ppt/tags/tag26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5_1"/>
  <p:tag name="KSO_WM_UNIT_ID" val="diagram20188142_6*m_h_i*1_5_1"/>
  <p:tag name="KSO_WM_TEMPLATE_CATEGORY" val="diagram"/>
  <p:tag name="KSO_WM_TEMPLATE_INDEX" val="20188142"/>
  <p:tag name="KSO_WM_UNIT_LAYERLEVEL" val="1_1_1"/>
  <p:tag name="KSO_WM_TAG_VERSION" val="1.0"/>
  <p:tag name="KSO_WM_BEAUTIFY_FLAG" val="#wm#"/>
  <p:tag name="KSO_WM_UNIT_TEXT_FILL_FORE_SCHEMECOLOR_INDEX" val="13"/>
  <p:tag name="KSO_WM_UNIT_TEXT_FILL_TYPE" val="1"/>
</p:tagLst>
</file>

<file path=ppt/tags/tag27.xml><?xml version="1.0" encoding="utf-8"?>
<p:tagLst xmlns:p="http://schemas.openxmlformats.org/presentationml/2006/main">
  <p:tag name="KSO_WM_UNIT_SUBTYPE" val="a"/>
  <p:tag name="KSO_WM_UNIT_PRESET_TEXT" val="单击此处添加文本具体内容"/>
  <p:tag name="KSO_WM_UNIT_NOCLEAR" val="0"/>
  <p:tag name="KSO_WM_UNIT_VALUE" val="14"/>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200189_4*m_h_f*1_1_1"/>
  <p:tag name="KSO_WM_TEMPLATE_CATEGORY" val="diagram"/>
  <p:tag name="KSO_WM_TEMPLATE_INDEX" val="20200189"/>
  <p:tag name="KSO_WM_UNIT_LAYERLEVEL" val="1_1_1"/>
  <p:tag name="KSO_WM_TAG_VERSION" val="1.0"/>
  <p:tag name="KSO_WM_BEAUTIFY_FLAG" val="#wm#"/>
  <p:tag name="KSO_WM_UNIT_TEXT_FILL_FORE_SCHEMECOLOR_INDEX" val="14"/>
  <p:tag name="KSO_WM_UNIT_TEXT_FILL_TYPE" val="1"/>
</p:tagLst>
</file>

<file path=ppt/tags/tag27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4_4"/>
  <p:tag name="KSO_WM_UNIT_ID" val="diagram20188142_6*m_h_i*1_4_4"/>
  <p:tag name="KSO_WM_TEMPLATE_CATEGORY" val="diagram"/>
  <p:tag name="KSO_WM_TEMPLATE_INDEX" val="20188142"/>
  <p:tag name="KSO_WM_UNIT_LAYERLEVEL" val="1_1_1"/>
  <p:tag name="KSO_WM_TAG_VERSION" val="1.0"/>
  <p:tag name="KSO_WM_BEAUTIFY_FLAG" val="#wm#"/>
  <p:tag name="KSO_WM_UNIT_TEXT_FILL_FORE_SCHEMECOLOR_INDEX" val="13"/>
  <p:tag name="KSO_WM_UNIT_TEXT_FILL_TYPE" val="1"/>
</p:tagLst>
</file>

<file path=ppt/tags/tag271.xml><?xml version="1.0" encoding="utf-8"?>
<p:tagLst xmlns:p="http://schemas.openxmlformats.org/presentationml/2006/main">
  <p:tag name="KSO_WM_UNIT_ISCONTENTSTITLE" val="0"/>
  <p:tag name="KSO_WM_UNIT_ISNUMDGMTITLE" val="0"/>
  <p:tag name="KSO_WM_UNIT_NOCLEAR" val="0"/>
  <p:tag name="KSO_WM_UNIT_VALUE" val="6"/>
  <p:tag name="KSO_WM_UNIT_HIGHLIGHT" val="0"/>
  <p:tag name="KSO_WM_UNIT_COMPATIBLE" val="0"/>
  <p:tag name="KSO_WM_UNIT_DIAGRAM_ISNUMVISUAL" val="0"/>
  <p:tag name="KSO_WM_UNIT_DIAGRAM_ISREFERUNIT" val="0"/>
  <p:tag name="KSO_WM_DIAGRAM_GROUP_CODE" val="m1-1"/>
  <p:tag name="KSO_WM_UNIT_TYPE" val="m_h_a"/>
  <p:tag name="KSO_WM_UNIT_INDEX" val="1_1_1"/>
  <p:tag name="KSO_WM_UNIT_ID" val="diagram20188142_6*m_h_a*1_1_1"/>
  <p:tag name="KSO_WM_TEMPLATE_CATEGORY" val="diagram"/>
  <p:tag name="KSO_WM_TEMPLATE_INDEX" val="20188142"/>
  <p:tag name="KSO_WM_UNIT_LAYERLEVEL" val="1_1_1"/>
  <p:tag name="KSO_WM_TAG_VERSION" val="1.0"/>
  <p:tag name="KSO_WM_BEAUTIFY_FLAG" val="#wm#"/>
  <p:tag name="KSO_WM_UNIT_PRESET_TEXT" val="添加标题"/>
  <p:tag name="KSO_WM_UNIT_TEXT_FILL_FORE_SCHEMECOLOR_INDEX" val="5"/>
  <p:tag name="KSO_WM_UNIT_TEXT_FILL_TYPE" val="1"/>
</p:tagLst>
</file>

<file path=ppt/tags/tag272.xml><?xml version="1.0" encoding="utf-8"?>
<p:tagLst xmlns:p="http://schemas.openxmlformats.org/presentationml/2006/main">
  <p:tag name="KSO_WM_UNIT_ISCONTENTSTITLE" val="0"/>
  <p:tag name="KSO_WM_UNIT_ISNUMDGMTITLE" val="0"/>
  <p:tag name="KSO_WM_UNIT_NOCLEAR" val="0"/>
  <p:tag name="KSO_WM_UNIT_VALUE" val="6"/>
  <p:tag name="KSO_WM_UNIT_HIGHLIGHT" val="0"/>
  <p:tag name="KSO_WM_UNIT_COMPATIBLE" val="0"/>
  <p:tag name="KSO_WM_UNIT_DIAGRAM_ISNUMVISUAL" val="0"/>
  <p:tag name="KSO_WM_UNIT_DIAGRAM_ISREFERUNIT" val="0"/>
  <p:tag name="KSO_WM_DIAGRAM_GROUP_CODE" val="m1-1"/>
  <p:tag name="KSO_WM_UNIT_TYPE" val="m_h_a"/>
  <p:tag name="KSO_WM_UNIT_INDEX" val="1_2_1"/>
  <p:tag name="KSO_WM_UNIT_ID" val="diagram20188142_6*m_h_a*1_2_1"/>
  <p:tag name="KSO_WM_TEMPLATE_CATEGORY" val="diagram"/>
  <p:tag name="KSO_WM_TEMPLATE_INDEX" val="20188142"/>
  <p:tag name="KSO_WM_UNIT_LAYERLEVEL" val="1_1_1"/>
  <p:tag name="KSO_WM_TAG_VERSION" val="1.0"/>
  <p:tag name="KSO_WM_BEAUTIFY_FLAG" val="#wm#"/>
  <p:tag name="KSO_WM_UNIT_PRESET_TEXT" val="添加标题"/>
  <p:tag name="KSO_WM_UNIT_TEXT_FILL_FORE_SCHEMECOLOR_INDEX" val="6"/>
  <p:tag name="KSO_WM_UNIT_TEXT_FILL_TYPE" val="1"/>
</p:tagLst>
</file>

<file path=ppt/tags/tag273.xml><?xml version="1.0" encoding="utf-8"?>
<p:tagLst xmlns:p="http://schemas.openxmlformats.org/presentationml/2006/main">
  <p:tag name="KSO_WM_UNIT_ISCONTENTSTITLE" val="0"/>
  <p:tag name="KSO_WM_UNIT_ISNUMDGMTITLE" val="0"/>
  <p:tag name="KSO_WM_UNIT_NOCLEAR" val="0"/>
  <p:tag name="KSO_WM_UNIT_VALUE" val="6"/>
  <p:tag name="KSO_WM_UNIT_HIGHLIGHT" val="0"/>
  <p:tag name="KSO_WM_UNIT_COMPATIBLE" val="0"/>
  <p:tag name="KSO_WM_UNIT_DIAGRAM_ISNUMVISUAL" val="0"/>
  <p:tag name="KSO_WM_UNIT_DIAGRAM_ISREFERUNIT" val="0"/>
  <p:tag name="KSO_WM_DIAGRAM_GROUP_CODE" val="m1-1"/>
  <p:tag name="KSO_WM_UNIT_TYPE" val="m_h_a"/>
  <p:tag name="KSO_WM_UNIT_INDEX" val="1_4_1"/>
  <p:tag name="KSO_WM_UNIT_ID" val="diagram20188142_6*m_h_a*1_4_1"/>
  <p:tag name="KSO_WM_TEMPLATE_CATEGORY" val="diagram"/>
  <p:tag name="KSO_WM_TEMPLATE_INDEX" val="20188142"/>
  <p:tag name="KSO_WM_UNIT_LAYERLEVEL" val="1_1_1"/>
  <p:tag name="KSO_WM_TAG_VERSION" val="1.0"/>
  <p:tag name="KSO_WM_BEAUTIFY_FLAG" val="#wm#"/>
  <p:tag name="KSO_WM_UNIT_PRESET_TEXT" val="添加标题"/>
  <p:tag name="KSO_WM_UNIT_TEXT_FILL_FORE_SCHEMECOLOR_INDEX" val="8"/>
  <p:tag name="KSO_WM_UNIT_TEXT_FILL_TYPE" val="1"/>
</p:tagLst>
</file>

<file path=ppt/tags/tag274.xml><?xml version="1.0" encoding="utf-8"?>
<p:tagLst xmlns:p="http://schemas.openxmlformats.org/presentationml/2006/main">
  <p:tag name="KSO_WM_UNIT_ISCONTENTSTITLE" val="0"/>
  <p:tag name="KSO_WM_UNIT_ISNUMDGMTITLE" val="0"/>
  <p:tag name="KSO_WM_UNIT_NOCLEAR" val="0"/>
  <p:tag name="KSO_WM_UNIT_VALUE" val="6"/>
  <p:tag name="KSO_WM_UNIT_HIGHLIGHT" val="0"/>
  <p:tag name="KSO_WM_UNIT_COMPATIBLE" val="0"/>
  <p:tag name="KSO_WM_UNIT_DIAGRAM_ISNUMVISUAL" val="0"/>
  <p:tag name="KSO_WM_UNIT_DIAGRAM_ISREFERUNIT" val="0"/>
  <p:tag name="KSO_WM_DIAGRAM_GROUP_CODE" val="m1-1"/>
  <p:tag name="KSO_WM_UNIT_TYPE" val="m_h_a"/>
  <p:tag name="KSO_WM_UNIT_INDEX" val="1_5_1"/>
  <p:tag name="KSO_WM_UNIT_ID" val="diagram20188142_6*m_h_a*1_5_1"/>
  <p:tag name="KSO_WM_TEMPLATE_CATEGORY" val="diagram"/>
  <p:tag name="KSO_WM_TEMPLATE_INDEX" val="20188142"/>
  <p:tag name="KSO_WM_UNIT_LAYERLEVEL" val="1_1_1"/>
  <p:tag name="KSO_WM_TAG_VERSION" val="1.0"/>
  <p:tag name="KSO_WM_BEAUTIFY_FLAG" val="#wm#"/>
  <p:tag name="KSO_WM_UNIT_PRESET_TEXT" val="添加标题"/>
  <p:tag name="KSO_WM_UNIT_TEXT_FILL_FORE_SCHEMECOLOR_INDEX" val="9"/>
  <p:tag name="KSO_WM_UNIT_TEXT_FILL_TYPE" val="1"/>
</p:tagLst>
</file>

<file path=ppt/tags/tag275.xml><?xml version="1.0" encoding="utf-8"?>
<p:tagLst xmlns:p="http://schemas.openxmlformats.org/presentationml/2006/main">
  <p:tag name="KSO_WM_UNIT_ISCONTENTSTITLE" val="0"/>
  <p:tag name="KSO_WM_UNIT_ISNUMDGMTITLE" val="0"/>
  <p:tag name="KSO_WM_UNIT_NOCLEAR" val="0"/>
  <p:tag name="KSO_WM_UNIT_VALUE" val="6"/>
  <p:tag name="KSO_WM_UNIT_HIGHLIGHT" val="0"/>
  <p:tag name="KSO_WM_UNIT_COMPATIBLE" val="0"/>
  <p:tag name="KSO_WM_UNIT_DIAGRAM_ISNUMVISUAL" val="0"/>
  <p:tag name="KSO_WM_UNIT_DIAGRAM_ISREFERUNIT" val="0"/>
  <p:tag name="KSO_WM_DIAGRAM_GROUP_CODE" val="m1-1"/>
  <p:tag name="KSO_WM_UNIT_TYPE" val="m_h_a"/>
  <p:tag name="KSO_WM_UNIT_INDEX" val="1_6_1"/>
  <p:tag name="KSO_WM_UNIT_ID" val="diagram20188142_6*m_h_a*1_6_1"/>
  <p:tag name="KSO_WM_TEMPLATE_CATEGORY" val="diagram"/>
  <p:tag name="KSO_WM_TEMPLATE_INDEX" val="20188142"/>
  <p:tag name="KSO_WM_UNIT_LAYERLEVEL" val="1_1_1"/>
  <p:tag name="KSO_WM_TAG_VERSION" val="1.0"/>
  <p:tag name="KSO_WM_BEAUTIFY_FLAG" val="#wm#"/>
  <p:tag name="KSO_WM_UNIT_PRESET_TEXT" val="添加标题"/>
  <p:tag name="KSO_WM_UNIT_TEXT_FILL_FORE_SCHEMECOLOR_INDEX" val="10"/>
  <p:tag name="KSO_WM_UNIT_TEXT_FILL_TYPE" val="1"/>
</p:tagLst>
</file>

<file path=ppt/tags/tag27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1"/>
  <p:tag name="KSO_WM_UNIT_ID" val="diagram20203474_4*l_h_i*1_5_1"/>
  <p:tag name="KSO_WM_TEMPLATE_CATEGORY" val="diagram"/>
  <p:tag name="KSO_WM_TEMPLATE_INDEX" val="20203474"/>
  <p:tag name="KSO_WM_UNIT_LAYERLEVEL" val="1_1_1"/>
  <p:tag name="KSO_WM_TAG_VERSION" val="1.0"/>
  <p:tag name="KSO_WM_BEAUTIFY_FLAG" val="#wm#"/>
</p:tagLst>
</file>

<file path=ppt/tags/tag27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2"/>
  <p:tag name="KSO_WM_UNIT_ID" val="diagram20203474_4*l_h_i*1_5_2"/>
  <p:tag name="KSO_WM_TEMPLATE_CATEGORY" val="diagram"/>
  <p:tag name="KSO_WM_TEMPLATE_INDEX" val="20203474"/>
  <p:tag name="KSO_WM_UNIT_LAYERLEVEL" val="1_1_1"/>
  <p:tag name="KSO_WM_TAG_VERSION" val="1.0"/>
  <p:tag name="KSO_WM_BEAUTIFY_FLAG" val="#wm#"/>
</p:tagLst>
</file>

<file path=ppt/tags/tag27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3"/>
  <p:tag name="KSO_WM_UNIT_ID" val="diagram20203474_4*l_h_i*1_5_3"/>
  <p:tag name="KSO_WM_TEMPLATE_CATEGORY" val="diagram"/>
  <p:tag name="KSO_WM_TEMPLATE_INDEX" val="20203474"/>
  <p:tag name="KSO_WM_UNIT_LAYERLEVEL" val="1_1_1"/>
  <p:tag name="KSO_WM_TAG_VERSION" val="1.0"/>
  <p:tag name="KSO_WM_BEAUTIFY_FLAG" val="#wm#"/>
</p:tagLst>
</file>

<file path=ppt/tags/tag27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203474_4*l_h_i*1_4_1"/>
  <p:tag name="KSO_WM_TEMPLATE_CATEGORY" val="diagram"/>
  <p:tag name="KSO_WM_TEMPLATE_INDEX" val="20203474"/>
  <p:tag name="KSO_WM_UNIT_LAYERLEVEL" val="1_1_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5_6"/>
  <p:tag name="KSO_WM_UNIT_ID" val="diagram20200189_4*m_h_i*1_5_6"/>
  <p:tag name="KSO_WM_TEMPLATE_CATEGORY" val="diagram"/>
  <p:tag name="KSO_WM_TEMPLATE_INDEX" val="20200189"/>
  <p:tag name="KSO_WM_UNIT_LAYERLEVEL" val="1_1_1"/>
  <p:tag name="KSO_WM_TAG_VERSION" val="1.0"/>
  <p:tag name="KSO_WM_BEAUTIFY_FLAG" val="#wm#"/>
  <p:tag name="KSO_WM_UNIT_FILL_FORE_SCHEMECOLOR_INDEX" val="9"/>
  <p:tag name="KSO_WM_UNIT_FILL_TYPE" val="1"/>
</p:tagLst>
</file>

<file path=ppt/tags/tag28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diagram20203474_4*l_h_i*1_4_2"/>
  <p:tag name="KSO_WM_TEMPLATE_CATEGORY" val="diagram"/>
  <p:tag name="KSO_WM_TEMPLATE_INDEX" val="20203474"/>
  <p:tag name="KSO_WM_UNIT_LAYERLEVEL" val="1_1_1"/>
  <p:tag name="KSO_WM_TAG_VERSION" val="1.0"/>
  <p:tag name="KSO_WM_BEAUTIFY_FLAG" val="#wm#"/>
</p:tagLst>
</file>

<file path=ppt/tags/tag28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ID" val="diagram20203474_4*l_h_i*1_4_3"/>
  <p:tag name="KSO_WM_TEMPLATE_CATEGORY" val="diagram"/>
  <p:tag name="KSO_WM_TEMPLATE_INDEX" val="20203474"/>
  <p:tag name="KSO_WM_UNIT_LAYERLEVEL" val="1_1_1"/>
  <p:tag name="KSO_WM_TAG_VERSION" val="1.0"/>
  <p:tag name="KSO_WM_BEAUTIFY_FLAG" val="#wm#"/>
</p:tagLst>
</file>

<file path=ppt/tags/tag28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03474_4*l_h_i*1_3_1"/>
  <p:tag name="KSO_WM_TEMPLATE_CATEGORY" val="diagram"/>
  <p:tag name="KSO_WM_TEMPLATE_INDEX" val="20203474"/>
  <p:tag name="KSO_WM_UNIT_LAYERLEVEL" val="1_1_1"/>
  <p:tag name="KSO_WM_TAG_VERSION" val="1.0"/>
  <p:tag name="KSO_WM_BEAUTIFY_FLAG" val="#wm#"/>
</p:tagLst>
</file>

<file path=ppt/tags/tag28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03474_4*l_h_i*1_3_2"/>
  <p:tag name="KSO_WM_TEMPLATE_CATEGORY" val="diagram"/>
  <p:tag name="KSO_WM_TEMPLATE_INDEX" val="20203474"/>
  <p:tag name="KSO_WM_UNIT_LAYERLEVEL" val="1_1_1"/>
  <p:tag name="KSO_WM_TAG_VERSION" val="1.0"/>
  <p:tag name="KSO_WM_BEAUTIFY_FLAG" val="#wm#"/>
</p:tagLst>
</file>

<file path=ppt/tags/tag28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03474_4*l_h_i*1_3_3"/>
  <p:tag name="KSO_WM_TEMPLATE_CATEGORY" val="diagram"/>
  <p:tag name="KSO_WM_TEMPLATE_INDEX" val="20203474"/>
  <p:tag name="KSO_WM_UNIT_LAYERLEVEL" val="1_1_1"/>
  <p:tag name="KSO_WM_TAG_VERSION" val="1.0"/>
  <p:tag name="KSO_WM_BEAUTIFY_FLAG" val="#wm#"/>
</p:tagLst>
</file>

<file path=ppt/tags/tag28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03474_4*l_h_i*1_2_1"/>
  <p:tag name="KSO_WM_TEMPLATE_CATEGORY" val="diagram"/>
  <p:tag name="KSO_WM_TEMPLATE_INDEX" val="20203474"/>
  <p:tag name="KSO_WM_UNIT_LAYERLEVEL" val="1_1_1"/>
  <p:tag name="KSO_WM_TAG_VERSION" val="1.0"/>
  <p:tag name="KSO_WM_BEAUTIFY_FLAG" val="#wm#"/>
</p:tagLst>
</file>

<file path=ppt/tags/tag28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03474_4*l_h_i*1_2_2"/>
  <p:tag name="KSO_WM_TEMPLATE_CATEGORY" val="diagram"/>
  <p:tag name="KSO_WM_TEMPLATE_INDEX" val="20203474"/>
  <p:tag name="KSO_WM_UNIT_LAYERLEVEL" val="1_1_1"/>
  <p:tag name="KSO_WM_TAG_VERSION" val="1.0"/>
  <p:tag name="KSO_WM_BEAUTIFY_FLAG" val="#wm#"/>
</p:tagLst>
</file>

<file path=ppt/tags/tag28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03474_4*l_h_i*1_2_3"/>
  <p:tag name="KSO_WM_TEMPLATE_CATEGORY" val="diagram"/>
  <p:tag name="KSO_WM_TEMPLATE_INDEX" val="20203474"/>
  <p:tag name="KSO_WM_UNIT_LAYERLEVEL" val="1_1_1"/>
  <p:tag name="KSO_WM_TAG_VERSION" val="1.0"/>
  <p:tag name="KSO_WM_BEAUTIFY_FLAG" val="#wm#"/>
</p:tagLst>
</file>

<file path=ppt/tags/tag28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03474_4*l_h_i*1_1_1"/>
  <p:tag name="KSO_WM_TEMPLATE_CATEGORY" val="diagram"/>
  <p:tag name="KSO_WM_TEMPLATE_INDEX" val="20203474"/>
  <p:tag name="KSO_WM_UNIT_LAYERLEVEL" val="1_1_1"/>
  <p:tag name="KSO_WM_TAG_VERSION" val="1.0"/>
  <p:tag name="KSO_WM_BEAUTIFY_FLAG" val="#wm#"/>
</p:tagLst>
</file>

<file path=ppt/tags/tag28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03474_4*l_h_i*1_1_2"/>
  <p:tag name="KSO_WM_TEMPLATE_CATEGORY" val="diagram"/>
  <p:tag name="KSO_WM_TEMPLATE_INDEX" val="20203474"/>
  <p:tag name="KSO_WM_UNIT_LAYERLEVEL" val="1_1_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5_7"/>
  <p:tag name="KSO_WM_UNIT_ID" val="diagram20200189_4*m_h_i*1_5_7"/>
  <p:tag name="KSO_WM_TEMPLATE_CATEGORY" val="diagram"/>
  <p:tag name="KSO_WM_TEMPLATE_INDEX" val="20200189"/>
  <p:tag name="KSO_WM_UNIT_LAYERLEVEL" val="1_1_1"/>
  <p:tag name="KSO_WM_TAG_VERSION" val="1.0"/>
  <p:tag name="KSO_WM_BEAUTIFY_FLAG" val="#wm#"/>
  <p:tag name="KSO_WM_UNIT_FILL_FORE_SCHEMECOLOR_INDEX" val="9"/>
  <p:tag name="KSO_WM_UNIT_FILL_TYPE" val="1"/>
</p:tagLst>
</file>

<file path=ppt/tags/tag29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03474_4*l_h_i*1_1_3"/>
  <p:tag name="KSO_WM_TEMPLATE_CATEGORY" val="diagram"/>
  <p:tag name="KSO_WM_TEMPLATE_INDEX" val="20203474"/>
  <p:tag name="KSO_WM_UNIT_LAYERLEVEL" val="1_1_1"/>
  <p:tag name="KSO_WM_TAG_VERSION" val="1.0"/>
  <p:tag name="KSO_WM_BEAUTIFY_FLAG" val="#wm#"/>
</p:tagLst>
</file>

<file path=ppt/tags/tag291.xml><?xml version="1.0" encoding="utf-8"?>
<p:tagLst xmlns:p="http://schemas.openxmlformats.org/presentationml/2006/main">
  <p:tag name="KSO_WM_UNIT_ISCONTENTS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03474_4*l_h_a*1_2_1"/>
  <p:tag name="KSO_WM_TEMPLATE_CATEGORY" val="diagram"/>
  <p:tag name="KSO_WM_TEMPLATE_INDEX" val="20203474"/>
  <p:tag name="KSO_WM_UNIT_LAYERLEVEL" val="1_1_1"/>
  <p:tag name="KSO_WM_TAG_VERSION" val="1.0"/>
  <p:tag name="KSO_WM_BEAUTIFY_FLAG" val="#wm#"/>
  <p:tag name="KSO_WM_UNIT_PRESET_TEXT" val="添加标题"/>
  <p:tag name="KSO_WM_UNIT_TEXT_FILL_FORE_SCHEMECOLOR_INDEX" val="6"/>
  <p:tag name="KSO_WM_UNIT_TEXT_FILL_TYPE" val="1"/>
</p:tagLst>
</file>

<file path=ppt/tags/tag292.xml><?xml version="1.0" encoding="utf-8"?>
<p:tagLst xmlns:p="http://schemas.openxmlformats.org/presentationml/2006/main">
  <p:tag name="KSO_WM_UNIT_ISCONTENTS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5_1"/>
  <p:tag name="KSO_WM_UNIT_ID" val="diagram20203474_4*l_h_a*1_5_1"/>
  <p:tag name="KSO_WM_TEMPLATE_CATEGORY" val="diagram"/>
  <p:tag name="KSO_WM_TEMPLATE_INDEX" val="20203474"/>
  <p:tag name="KSO_WM_UNIT_LAYERLEVEL" val="1_1_1"/>
  <p:tag name="KSO_WM_TAG_VERSION" val="1.0"/>
  <p:tag name="KSO_WM_BEAUTIFY_FLAG" val="#wm#"/>
  <p:tag name="KSO_WM_UNIT_PRESET_TEXT" val="添加标题"/>
  <p:tag name="KSO_WM_UNIT_TEXT_FILL_FORE_SCHEMECOLOR_INDEX" val="9"/>
  <p:tag name="KSO_WM_UNIT_TEXT_FILL_TYPE" val="1"/>
</p:tagLst>
</file>

<file path=ppt/tags/tag293.xml><?xml version="1.0" encoding="utf-8"?>
<p:tagLst xmlns:p="http://schemas.openxmlformats.org/presentationml/2006/main">
  <p:tag name="KSO_WM_UNIT_ISCONTENTS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4_1"/>
  <p:tag name="KSO_WM_UNIT_ID" val="diagram20203474_4*l_h_a*1_4_1"/>
  <p:tag name="KSO_WM_TEMPLATE_CATEGORY" val="diagram"/>
  <p:tag name="KSO_WM_TEMPLATE_INDEX" val="20203474"/>
  <p:tag name="KSO_WM_UNIT_LAYERLEVEL" val="1_1_1"/>
  <p:tag name="KSO_WM_TAG_VERSION" val="1.0"/>
  <p:tag name="KSO_WM_BEAUTIFY_FLAG" val="#wm#"/>
  <p:tag name="KSO_WM_UNIT_PRESET_TEXT" val="添加标题"/>
  <p:tag name="KSO_WM_UNIT_TEXT_FILL_FORE_SCHEMECOLOR_INDEX" val="8"/>
  <p:tag name="KSO_WM_UNIT_TEXT_FILL_TYPE" val="1"/>
</p:tagLst>
</file>

<file path=ppt/tags/tag294.xml><?xml version="1.0" encoding="utf-8"?>
<p:tagLst xmlns:p="http://schemas.openxmlformats.org/presentationml/2006/main">
  <p:tag name="KSO_WM_UNIT_ISCONTENTS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03474_4*l_h_a*1_1_1"/>
  <p:tag name="KSO_WM_TEMPLATE_CATEGORY" val="diagram"/>
  <p:tag name="KSO_WM_TEMPLATE_INDEX" val="20203474"/>
  <p:tag name="KSO_WM_UNIT_LAYERLEVEL" val="1_1_1"/>
  <p:tag name="KSO_WM_TAG_VERSION" val="1.0"/>
  <p:tag name="KSO_WM_BEAUTIFY_FLAG" val="#wm#"/>
  <p:tag name="KSO_WM_UNIT_PRESET_TEXT" val="添加标题"/>
  <p:tag name="KSO_WM_UNIT_TEXT_FILL_FORE_SCHEMECOLOR_INDEX" val="5"/>
  <p:tag name="KSO_WM_UNIT_TEXT_FILL_TYPE" val="1"/>
</p:tagLst>
</file>

<file path=ppt/tags/tag295.xml><?xml version="1.0" encoding="utf-8"?>
<p:tagLst xmlns:p="http://schemas.openxmlformats.org/presentationml/2006/main">
  <p:tag name="KSO_WM_UNIT_ISCONTENTS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03474_4*l_h_a*1_3_1"/>
  <p:tag name="KSO_WM_TEMPLATE_CATEGORY" val="diagram"/>
  <p:tag name="KSO_WM_TEMPLATE_INDEX" val="20203474"/>
  <p:tag name="KSO_WM_UNIT_LAYERLEVEL" val="1_1_1"/>
  <p:tag name="KSO_WM_TAG_VERSION" val="1.0"/>
  <p:tag name="KSO_WM_BEAUTIFY_FLAG" val="#wm#"/>
  <p:tag name="KSO_WM_UNIT_PRESET_TEXT" val="添加标题"/>
  <p:tag name="KSO_WM_UNIT_TEXT_FILL_FORE_SCHEMECOLOR_INDEX" val="7"/>
  <p:tag name="KSO_WM_UNIT_TEXT_FILL_TYPE" val="1"/>
</p:tagLst>
</file>

<file path=ppt/tags/tag3.xml><?xml version="1.0" encoding="utf-8"?>
<p:tagLst xmlns:p="http://schemas.openxmlformats.org/presentationml/2006/main">
  <p:tag name="PA" val="v4.0.0"/>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4_5"/>
  <p:tag name="KSO_WM_UNIT_ID" val="diagram20200189_4*m_h_i*1_4_5"/>
  <p:tag name="KSO_WM_TEMPLATE_CATEGORY" val="diagram"/>
  <p:tag name="KSO_WM_TEMPLATE_INDEX" val="20200189"/>
  <p:tag name="KSO_WM_UNIT_LAYERLEVEL" val="1_1_1"/>
  <p:tag name="KSO_WM_TAG_VERSION" val="1.0"/>
  <p:tag name="KSO_WM_BEAUTIFY_FLAG" val="#wm#"/>
  <p:tag name="KSO_WM_UNIT_FILL_FORE_SCHEMECOLOR_INDEX" val="8"/>
  <p:tag name="KSO_WM_UNIT_FILL_TYPE" val="1"/>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4_6"/>
  <p:tag name="KSO_WM_UNIT_ID" val="diagram20200189_4*m_h_i*1_4_6"/>
  <p:tag name="KSO_WM_TEMPLATE_CATEGORY" val="diagram"/>
  <p:tag name="KSO_WM_TEMPLATE_INDEX" val="20200189"/>
  <p:tag name="KSO_WM_UNIT_LAYERLEVEL" val="1_1_1"/>
  <p:tag name="KSO_WM_TAG_VERSION" val="1.0"/>
  <p:tag name="KSO_WM_BEAUTIFY_FLAG" val="#wm#"/>
  <p:tag name="KSO_WM_UNIT_FILL_FORE_SCHEMECOLOR_INDEX" val="8"/>
  <p:tag name="KSO_WM_UNIT_FILL_TYPE" val="1"/>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5"/>
  <p:tag name="KSO_WM_UNIT_ID" val="diagram20200189_4*m_h_i*1_3_5"/>
  <p:tag name="KSO_WM_TEMPLATE_CATEGORY" val="diagram"/>
  <p:tag name="KSO_WM_TEMPLATE_INDEX" val="20200189"/>
  <p:tag name="KSO_WM_UNIT_LAYERLEVEL" val="1_1_1"/>
  <p:tag name="KSO_WM_TAG_VERSION" val="1.0"/>
  <p:tag name="KSO_WM_BEAUTIFY_FLAG" val="#wm#"/>
  <p:tag name="KSO_WM_UNIT_FILL_FORE_SCHEMECOLOR_INDEX" val="7"/>
  <p:tag name="KSO_WM_UNIT_FILL_TYPE" val="1"/>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6"/>
  <p:tag name="KSO_WM_UNIT_ID" val="diagram20200189_4*m_h_i*1_3_6"/>
  <p:tag name="KSO_WM_TEMPLATE_CATEGORY" val="diagram"/>
  <p:tag name="KSO_WM_TEMPLATE_INDEX" val="20200189"/>
  <p:tag name="KSO_WM_UNIT_LAYERLEVEL" val="1_1_1"/>
  <p:tag name="KSO_WM_TAG_VERSION" val="1.0"/>
  <p:tag name="KSO_WM_BEAUTIFY_FLAG" val="#wm#"/>
  <p:tag name="KSO_WM_UNIT_FILL_FORE_SCHEMECOLOR_INDEX" val="7"/>
  <p:tag name="KSO_WM_UNIT_FILL_TYPE" val="1"/>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5"/>
  <p:tag name="KSO_WM_UNIT_ID" val="diagram20200189_4*m_h_i*1_2_5"/>
  <p:tag name="KSO_WM_TEMPLATE_CATEGORY" val="diagram"/>
  <p:tag name="KSO_WM_TEMPLATE_INDEX" val="20200189"/>
  <p:tag name="KSO_WM_UNIT_LAYERLEVEL" val="1_1_1"/>
  <p:tag name="KSO_WM_TAG_VERSION" val="1.0"/>
  <p:tag name="KSO_WM_BEAUTIFY_FLAG" val="#wm#"/>
  <p:tag name="KSO_WM_UNIT_FILL_FORE_SCHEMECOLOR_INDEX" val="6"/>
  <p:tag name="KSO_WM_UNIT_FILL_TYPE" val="1"/>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6"/>
  <p:tag name="KSO_WM_UNIT_ID" val="diagram20200189_4*m_h_i*1_2_6"/>
  <p:tag name="KSO_WM_TEMPLATE_CATEGORY" val="diagram"/>
  <p:tag name="KSO_WM_TEMPLATE_INDEX" val="20200189"/>
  <p:tag name="KSO_WM_UNIT_LAYERLEVEL" val="1_1_1"/>
  <p:tag name="KSO_WM_TAG_VERSION" val="1.0"/>
  <p:tag name="KSO_WM_BEAUTIFY_FLAG" val="#wm#"/>
  <p:tag name="KSO_WM_UNIT_FILL_FORE_SCHEMECOLOR_INDEX" val="6"/>
  <p:tag name="KSO_WM_UNIT_FILL_TYPE" val="1"/>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6"/>
  <p:tag name="KSO_WM_UNIT_ID" val="diagram20200189_4*m_h_i*1_1_6"/>
  <p:tag name="KSO_WM_TEMPLATE_CATEGORY" val="diagram"/>
  <p:tag name="KSO_WM_TEMPLATE_INDEX" val="20200189"/>
  <p:tag name="KSO_WM_UNIT_LAYERLEVEL" val="1_1_1"/>
  <p:tag name="KSO_WM_TAG_VERSION" val="1.0"/>
  <p:tag name="KSO_WM_BEAUTIFY_FLAG" val="#wm#"/>
  <p:tag name="KSO_WM_UNIT_FILL_FORE_SCHEMECOLOR_INDEX" val="5"/>
  <p:tag name="KSO_WM_UNIT_FILL_TYPE" val="1"/>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7"/>
  <p:tag name="KSO_WM_UNIT_ID" val="diagram20200189_4*m_h_i*1_1_7"/>
  <p:tag name="KSO_WM_TEMPLATE_CATEGORY" val="diagram"/>
  <p:tag name="KSO_WM_TEMPLATE_INDEX" val="20200189"/>
  <p:tag name="KSO_WM_UNIT_LAYERLEVEL" val="1_1_1"/>
  <p:tag name="KSO_WM_TAG_VERSION" val="1.0"/>
  <p:tag name="KSO_WM_BEAUTIFY_FLAG" val="#wm#"/>
  <p:tag name="KSO_WM_UNIT_FILL_FORE_SCHEMECOLOR_INDEX" val="5"/>
  <p:tag name="KSO_WM_UNIT_FILL_TYPE" val="1"/>
</p:tagLst>
</file>

<file path=ppt/tags/tag38.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VALUE" val="5"/>
  <p:tag name="KSO_WM_UNIT_HIGHLIGHT" val="0"/>
  <p:tag name="KSO_WM_UNIT_COMPATIBLE" val="0"/>
  <p:tag name="KSO_WM_UNIT_DIAGRAM_ISNUMVISUAL" val="0"/>
  <p:tag name="KSO_WM_UNIT_DIAGRAM_ISREFERUNIT" val="0"/>
  <p:tag name="KSO_WM_DIAGRAM_GROUP_CODE" val="m1-1"/>
  <p:tag name="KSO_WM_UNIT_TYPE" val="m_h_a"/>
  <p:tag name="KSO_WM_UNIT_INDEX" val="1_2_1"/>
  <p:tag name="KSO_WM_UNIT_ID" val="diagram20200189_4*m_h_a*1_2_1"/>
  <p:tag name="KSO_WM_TEMPLATE_CATEGORY" val="diagram"/>
  <p:tag name="KSO_WM_TEMPLATE_INDEX" val="20200189"/>
  <p:tag name="KSO_WM_UNIT_LAYERLEVEL" val="1_1_1"/>
  <p:tag name="KSO_WM_TAG_VERSION" val="1.0"/>
  <p:tag name="KSO_WM_BEAUTIFY_FLAG" val="#wm#"/>
  <p:tag name="KSO_WM_UNIT_TEXT_FILL_FORE_SCHEMECOLOR_INDEX" val="14"/>
  <p:tag name="KSO_WM_UNIT_TEXT_FILL_TYPE" val="1"/>
</p:tagLst>
</file>

<file path=ppt/tags/tag39.xml><?xml version="1.0" encoding="utf-8"?>
<p:tagLst xmlns:p="http://schemas.openxmlformats.org/presentationml/2006/main">
  <p:tag name="KSO_WM_UNIT_SUBTYPE" val="a"/>
  <p:tag name="KSO_WM_UNIT_PRESET_TEXT" val="单击此处添加文本具体内容"/>
  <p:tag name="KSO_WM_UNIT_NOCLEAR" val="0"/>
  <p:tag name="KSO_WM_UNIT_VALUE" val="14"/>
  <p:tag name="KSO_WM_UNIT_HIGHLIGHT" val="0"/>
  <p:tag name="KSO_WM_UNIT_COMPATIBLE" val="0"/>
  <p:tag name="KSO_WM_UNIT_DIAGRAM_ISNUMVISUAL" val="0"/>
  <p:tag name="KSO_WM_UNIT_DIAGRAM_ISREFERUNIT" val="0"/>
  <p:tag name="KSO_WM_DIAGRAM_GROUP_CODE" val="m1-1"/>
  <p:tag name="KSO_WM_UNIT_TYPE" val="m_h_f"/>
  <p:tag name="KSO_WM_UNIT_INDEX" val="1_2_1"/>
  <p:tag name="KSO_WM_UNIT_ID" val="diagram20200189_4*m_h_f*1_2_1"/>
  <p:tag name="KSO_WM_TEMPLATE_CATEGORY" val="diagram"/>
  <p:tag name="KSO_WM_TEMPLATE_INDEX" val="20200189"/>
  <p:tag name="KSO_WM_UNIT_LAYERLEVEL" val="1_1_1"/>
  <p:tag name="KSO_WM_TAG_VERSION" val="1.0"/>
  <p:tag name="KSO_WM_BEAUTIFY_FLAG" val="#wm#"/>
  <p:tag name="KSO_WM_UNIT_TEXT_FILL_FORE_SCHEMECOLOR_INDEX" val="14"/>
  <p:tag name="KSO_WM_UNIT_TEXT_FILL_TYPE" val="1"/>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5_1"/>
  <p:tag name="KSO_WM_UNIT_ID" val="diagram20200189_4*m_h_i*1_5_1"/>
  <p:tag name="KSO_WM_TEMPLATE_CATEGORY" val="diagram"/>
  <p:tag name="KSO_WM_TEMPLATE_INDEX" val="20200189"/>
  <p:tag name="KSO_WM_UNIT_LAYERLEVEL" val="1_1_1"/>
  <p:tag name="KSO_WM_TAG_VERSION" val="1.0"/>
  <p:tag name="KSO_WM_BEAUTIFY_FLAG" val="#wm#"/>
  <p:tag name="KSO_WM_UNIT_FILL_FORE_SCHEMECOLOR_INDEX" val="9"/>
  <p:tag name="KSO_WM_UNIT_FILL_TYPE" val="1"/>
</p:tagLst>
</file>

<file path=ppt/tags/tag40.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VALUE" val="5"/>
  <p:tag name="KSO_WM_UNIT_HIGHLIGHT" val="0"/>
  <p:tag name="KSO_WM_UNIT_COMPATIBLE" val="0"/>
  <p:tag name="KSO_WM_UNIT_DIAGRAM_ISNUMVISUAL" val="0"/>
  <p:tag name="KSO_WM_UNIT_DIAGRAM_ISREFERUNIT" val="0"/>
  <p:tag name="KSO_WM_DIAGRAM_GROUP_CODE" val="m1-1"/>
  <p:tag name="KSO_WM_UNIT_TYPE" val="m_h_a"/>
  <p:tag name="KSO_WM_UNIT_INDEX" val="1_3_1"/>
  <p:tag name="KSO_WM_UNIT_ID" val="diagram20200189_4*m_h_a*1_3_1"/>
  <p:tag name="KSO_WM_TEMPLATE_CATEGORY" val="diagram"/>
  <p:tag name="KSO_WM_TEMPLATE_INDEX" val="20200189"/>
  <p:tag name="KSO_WM_UNIT_LAYERLEVEL" val="1_1_1"/>
  <p:tag name="KSO_WM_TAG_VERSION" val="1.0"/>
  <p:tag name="KSO_WM_BEAUTIFY_FLAG" val="#wm#"/>
  <p:tag name="KSO_WM_UNIT_TEXT_FILL_FORE_SCHEMECOLOR_INDEX" val="14"/>
  <p:tag name="KSO_WM_UNIT_TEXT_FILL_TYPE" val="1"/>
</p:tagLst>
</file>

<file path=ppt/tags/tag41.xml><?xml version="1.0" encoding="utf-8"?>
<p:tagLst xmlns:p="http://schemas.openxmlformats.org/presentationml/2006/main">
  <p:tag name="KSO_WM_UNIT_SUBTYPE" val="a"/>
  <p:tag name="KSO_WM_UNIT_PRESET_TEXT" val="单击此处添加文本具体内容"/>
  <p:tag name="KSO_WM_UNIT_NOCLEAR" val="0"/>
  <p:tag name="KSO_WM_UNIT_VALUE" val="14"/>
  <p:tag name="KSO_WM_UNIT_HIGHLIGHT" val="0"/>
  <p:tag name="KSO_WM_UNIT_COMPATIBLE" val="0"/>
  <p:tag name="KSO_WM_UNIT_DIAGRAM_ISNUMVISUAL" val="0"/>
  <p:tag name="KSO_WM_UNIT_DIAGRAM_ISREFERUNIT" val="0"/>
  <p:tag name="KSO_WM_DIAGRAM_GROUP_CODE" val="m1-1"/>
  <p:tag name="KSO_WM_UNIT_TYPE" val="m_h_f"/>
  <p:tag name="KSO_WM_UNIT_INDEX" val="1_3_1"/>
  <p:tag name="KSO_WM_UNIT_ID" val="diagram20200189_4*m_h_f*1_3_1"/>
  <p:tag name="KSO_WM_TEMPLATE_CATEGORY" val="diagram"/>
  <p:tag name="KSO_WM_TEMPLATE_INDEX" val="20200189"/>
  <p:tag name="KSO_WM_UNIT_LAYERLEVEL" val="1_1_1"/>
  <p:tag name="KSO_WM_TAG_VERSION" val="1.0"/>
  <p:tag name="KSO_WM_BEAUTIFY_FLAG" val="#wm#"/>
  <p:tag name="KSO_WM_UNIT_TEXT_FILL_FORE_SCHEMECOLOR_INDEX" val="14"/>
  <p:tag name="KSO_WM_UNIT_TEXT_FILL_TYPE" val="1"/>
</p:tagLst>
</file>

<file path=ppt/tags/tag42.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VALUE" val="5"/>
  <p:tag name="KSO_WM_UNIT_HIGHLIGHT" val="0"/>
  <p:tag name="KSO_WM_UNIT_COMPATIBLE" val="0"/>
  <p:tag name="KSO_WM_UNIT_DIAGRAM_ISNUMVISUAL" val="0"/>
  <p:tag name="KSO_WM_UNIT_DIAGRAM_ISREFERUNIT" val="0"/>
  <p:tag name="KSO_WM_DIAGRAM_GROUP_CODE" val="m1-1"/>
  <p:tag name="KSO_WM_UNIT_TYPE" val="m_h_a"/>
  <p:tag name="KSO_WM_UNIT_INDEX" val="1_4_1"/>
  <p:tag name="KSO_WM_UNIT_ID" val="diagram20200189_4*m_h_a*1_4_1"/>
  <p:tag name="KSO_WM_TEMPLATE_CATEGORY" val="diagram"/>
  <p:tag name="KSO_WM_TEMPLATE_INDEX" val="20200189"/>
  <p:tag name="KSO_WM_UNIT_LAYERLEVEL" val="1_1_1"/>
  <p:tag name="KSO_WM_TAG_VERSION" val="1.0"/>
  <p:tag name="KSO_WM_BEAUTIFY_FLAG" val="#wm#"/>
  <p:tag name="KSO_WM_UNIT_TEXT_FILL_FORE_SCHEMECOLOR_INDEX" val="14"/>
  <p:tag name="KSO_WM_UNIT_TEXT_FILL_TYPE" val="1"/>
</p:tagLst>
</file>

<file path=ppt/tags/tag43.xml><?xml version="1.0" encoding="utf-8"?>
<p:tagLst xmlns:p="http://schemas.openxmlformats.org/presentationml/2006/main">
  <p:tag name="KSO_WM_UNIT_SUBTYPE" val="a"/>
  <p:tag name="KSO_WM_UNIT_PRESET_TEXT" val="单击此处添加文本具体内容"/>
  <p:tag name="KSO_WM_UNIT_NOCLEAR" val="0"/>
  <p:tag name="KSO_WM_UNIT_VALUE" val="14"/>
  <p:tag name="KSO_WM_UNIT_HIGHLIGHT" val="0"/>
  <p:tag name="KSO_WM_UNIT_COMPATIBLE" val="0"/>
  <p:tag name="KSO_WM_UNIT_DIAGRAM_ISNUMVISUAL" val="0"/>
  <p:tag name="KSO_WM_UNIT_DIAGRAM_ISREFERUNIT" val="0"/>
  <p:tag name="KSO_WM_DIAGRAM_GROUP_CODE" val="m1-1"/>
  <p:tag name="KSO_WM_UNIT_TYPE" val="m_h_f"/>
  <p:tag name="KSO_WM_UNIT_INDEX" val="1_4_1"/>
  <p:tag name="KSO_WM_UNIT_ID" val="diagram20200189_4*m_h_f*1_4_1"/>
  <p:tag name="KSO_WM_TEMPLATE_CATEGORY" val="diagram"/>
  <p:tag name="KSO_WM_TEMPLATE_INDEX" val="20200189"/>
  <p:tag name="KSO_WM_UNIT_LAYERLEVEL" val="1_1_1"/>
  <p:tag name="KSO_WM_TAG_VERSION" val="1.0"/>
  <p:tag name="KSO_WM_BEAUTIFY_FLAG" val="#wm#"/>
  <p:tag name="KSO_WM_UNIT_TEXT_FILL_FORE_SCHEMECOLOR_INDEX" val="14"/>
  <p:tag name="KSO_WM_UNIT_TEXT_FILL_TYPE" val="1"/>
</p:tagLst>
</file>

<file path=ppt/tags/tag44.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VALUE" val="5"/>
  <p:tag name="KSO_WM_UNIT_HIGHLIGHT" val="0"/>
  <p:tag name="KSO_WM_UNIT_COMPATIBLE" val="0"/>
  <p:tag name="KSO_WM_UNIT_DIAGRAM_ISNUMVISUAL" val="0"/>
  <p:tag name="KSO_WM_UNIT_DIAGRAM_ISREFERUNIT" val="0"/>
  <p:tag name="KSO_WM_DIAGRAM_GROUP_CODE" val="m1-1"/>
  <p:tag name="KSO_WM_UNIT_TYPE" val="m_h_a"/>
  <p:tag name="KSO_WM_UNIT_INDEX" val="1_5_1"/>
  <p:tag name="KSO_WM_UNIT_ID" val="diagram20200189_4*m_h_a*1_5_1"/>
  <p:tag name="KSO_WM_TEMPLATE_CATEGORY" val="diagram"/>
  <p:tag name="KSO_WM_TEMPLATE_INDEX" val="20200189"/>
  <p:tag name="KSO_WM_UNIT_LAYERLEVEL" val="1_1_1"/>
  <p:tag name="KSO_WM_TAG_VERSION" val="1.0"/>
  <p:tag name="KSO_WM_BEAUTIFY_FLAG" val="#wm#"/>
  <p:tag name="KSO_WM_UNIT_TEXT_FILL_FORE_SCHEMECOLOR_INDEX" val="14"/>
  <p:tag name="KSO_WM_UNIT_TEXT_FILL_TYPE" val="1"/>
</p:tagLst>
</file>

<file path=ppt/tags/tag45.xml><?xml version="1.0" encoding="utf-8"?>
<p:tagLst xmlns:p="http://schemas.openxmlformats.org/presentationml/2006/main">
  <p:tag name="KSO_WM_UNIT_SUBTYPE" val="a"/>
  <p:tag name="KSO_WM_UNIT_PRESET_TEXT" val="单击此处添加文本具体内容"/>
  <p:tag name="KSO_WM_UNIT_NOCLEAR" val="0"/>
  <p:tag name="KSO_WM_UNIT_VALUE" val="14"/>
  <p:tag name="KSO_WM_UNIT_HIGHLIGHT" val="0"/>
  <p:tag name="KSO_WM_UNIT_COMPATIBLE" val="0"/>
  <p:tag name="KSO_WM_UNIT_DIAGRAM_ISNUMVISUAL" val="0"/>
  <p:tag name="KSO_WM_UNIT_DIAGRAM_ISREFERUNIT" val="0"/>
  <p:tag name="KSO_WM_DIAGRAM_GROUP_CODE" val="m1-1"/>
  <p:tag name="KSO_WM_UNIT_TYPE" val="m_h_f"/>
  <p:tag name="KSO_WM_UNIT_INDEX" val="1_5_1"/>
  <p:tag name="KSO_WM_UNIT_ID" val="diagram20200189_4*m_h_f*1_5_1"/>
  <p:tag name="KSO_WM_TEMPLATE_CATEGORY" val="diagram"/>
  <p:tag name="KSO_WM_TEMPLATE_INDEX" val="20200189"/>
  <p:tag name="KSO_WM_UNIT_LAYERLEVEL" val="1_1_1"/>
  <p:tag name="KSO_WM_TAG_VERSION" val="1.0"/>
  <p:tag name="KSO_WM_BEAUTIFY_FLAG" val="#wm#"/>
  <p:tag name="KSO_WM_UNIT_TEXT_FILL_FORE_SCHEMECOLOR_INDEX" val="14"/>
  <p:tag name="KSO_WM_UNIT_TEXT_FILL_TYPE" val="1"/>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170849_3*l_h_i*1_1_1"/>
  <p:tag name="KSO_WM_TEMPLATE_CATEGORY" val="diagram"/>
  <p:tag name="KSO_WM_TEMPLATE_INDEX" val="20170849"/>
  <p:tag name="KSO_WM_UNIT_LAYERLEVEL" val="1_1_1"/>
  <p:tag name="KSO_WM_TAG_VERSION" val="1.0"/>
  <p:tag name="KSO_WM_BEAUTIFY_FLAG" val="#wm#"/>
  <p:tag name="KSO_WM_UNIT_FILL_FORE_SCHEMECOLOR_INDEX" val="5"/>
  <p:tag name="KSO_WM_UNIT_FILL_TYPE" val="1"/>
  <p:tag name="KSO_WM_UNIT_TEXT_FILL_FORE_SCHEMECOLOR_INDEX" val="13"/>
  <p:tag name="KSO_WM_UNIT_TEXT_FILL_TYPE" val="1"/>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170849_3*l_h_i*1_1_2"/>
  <p:tag name="KSO_WM_TEMPLATE_CATEGORY" val="diagram"/>
  <p:tag name="KSO_WM_TEMPLATE_INDEX" val="20170849"/>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48.xml><?xml version="1.0" encoding="utf-8"?>
<p:tagLst xmlns:p="http://schemas.openxmlformats.org/presentationml/2006/main">
  <p:tag name="KSO_WM_UNIT_SUBTYPE" val="a"/>
  <p:tag name="KSO_WM_UNIT_PRESET_TEXT" val="点击此处添加正文，文字是您思想的提炼，为了演示发布的良好效果，请言简意赅的阐述您的观点。"/>
  <p:tag name="KSO_WM_UNIT_NOCLEAR" val="0"/>
  <p:tag name="KSO_WM_UNIT_VALUE" val="76"/>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170849_3*l_h_f*1_1_1"/>
  <p:tag name="KSO_WM_TEMPLATE_CATEGORY" val="diagram"/>
  <p:tag name="KSO_WM_TEMPLATE_INDEX" val="20170849"/>
  <p:tag name="KSO_WM_UNIT_LAYERLEVEL" val="1_1_1"/>
  <p:tag name="KSO_WM_TAG_VERSION" val="1.0"/>
  <p:tag name="KSO_WM_BEAUTIFY_FLAG" val="#wm#"/>
  <p:tag name="KSO_WM_UNIT_TEXT_FILL_FORE_SCHEMECOLOR_INDEX" val="13"/>
  <p:tag name="KSO_WM_UNIT_TEXT_FILL_TYPE" val="1"/>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170849_3*l_h_i*1_2_1"/>
  <p:tag name="KSO_WM_TEMPLATE_CATEGORY" val="diagram"/>
  <p:tag name="KSO_WM_TEMPLATE_INDEX" val="20170849"/>
  <p:tag name="KSO_WM_UNIT_LAYERLEVEL" val="1_1_1"/>
  <p:tag name="KSO_WM_TAG_VERSION" val="1.0"/>
  <p:tag name="KSO_WM_BEAUTIFY_FLAG" val="#wm#"/>
  <p:tag name="KSO_WM_UNIT_FILL_FORE_SCHEMECOLOR_INDEX" val="6"/>
  <p:tag name="KSO_WM_UNIT_FILL_TYPE" val="1"/>
  <p:tag name="KSO_WM_UNIT_TEXT_FILL_FORE_SCHEMECOLOR_INDEX" val="13"/>
  <p:tag name="KSO_WM_UNIT_TEXT_FILL_TYPE" val="1"/>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5_2"/>
  <p:tag name="KSO_WM_UNIT_ID" val="diagram20200189_4*m_h_i*1_5_2"/>
  <p:tag name="KSO_WM_TEMPLATE_CATEGORY" val="diagram"/>
  <p:tag name="KSO_WM_TEMPLATE_INDEX" val="20200189"/>
  <p:tag name="KSO_WM_UNIT_LAYERLEVEL" val="1_1_1"/>
  <p:tag name="KSO_WM_TAG_VERSION" val="1.0"/>
  <p:tag name="KSO_WM_BEAUTIFY_FLAG" val="#wm#"/>
  <p:tag name="KSO_WM_UNIT_FILL_FORE_SCHEMECOLOR_INDEX" val="9"/>
  <p:tag name="KSO_WM_UNIT_FILL_TYPE" val="1"/>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170849_3*l_h_i*1_2_2"/>
  <p:tag name="KSO_WM_TEMPLATE_CATEGORY" val="diagram"/>
  <p:tag name="KSO_WM_TEMPLATE_INDEX" val="20170849"/>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51.xml><?xml version="1.0" encoding="utf-8"?>
<p:tagLst xmlns:p="http://schemas.openxmlformats.org/presentationml/2006/main">
  <p:tag name="KSO_WM_UNIT_SUBTYPE" val="a"/>
  <p:tag name="KSO_WM_UNIT_PRESET_TEXT" val="点击此处添加正文，文字是您思想的提炼，为了演示发布的良好效果，请言简意赅的阐述您的观点。"/>
  <p:tag name="KSO_WM_UNIT_NOCLEAR" val="0"/>
  <p:tag name="KSO_WM_UNIT_VALUE" val="76"/>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170849_3*l_h_f*1_2_1"/>
  <p:tag name="KSO_WM_TEMPLATE_CATEGORY" val="diagram"/>
  <p:tag name="KSO_WM_TEMPLATE_INDEX" val="20170849"/>
  <p:tag name="KSO_WM_UNIT_LAYERLEVEL" val="1_1_1"/>
  <p:tag name="KSO_WM_TAG_VERSION" val="1.0"/>
  <p:tag name="KSO_WM_BEAUTIFY_FLAG" val="#wm#"/>
  <p:tag name="KSO_WM_UNIT_TEXT_FILL_FORE_SCHEMECOLOR_INDEX" val="13"/>
  <p:tag name="KSO_WM_UNIT_TEXT_FILL_TYPE" val="1"/>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170849_3*l_h_i*1_3_1"/>
  <p:tag name="KSO_WM_TEMPLATE_CATEGORY" val="diagram"/>
  <p:tag name="KSO_WM_TEMPLATE_INDEX" val="20170849"/>
  <p:tag name="KSO_WM_UNIT_LAYERLEVEL" val="1_1_1"/>
  <p:tag name="KSO_WM_TAG_VERSION" val="1.0"/>
  <p:tag name="KSO_WM_BEAUTIFY_FLAG" val="#wm#"/>
  <p:tag name="KSO_WM_UNIT_FILL_FORE_SCHEMECOLOR_INDEX" val="7"/>
  <p:tag name="KSO_WM_UNIT_FILL_TYPE" val="1"/>
  <p:tag name="KSO_WM_UNIT_TEXT_FILL_FORE_SCHEMECOLOR_INDEX" val="13"/>
  <p:tag name="KSO_WM_UNIT_TEXT_FILL_TYPE" val="1"/>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170849_3*l_h_i*1_3_2"/>
  <p:tag name="KSO_WM_TEMPLATE_CATEGORY" val="diagram"/>
  <p:tag name="KSO_WM_TEMPLATE_INDEX" val="20170849"/>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54.xml><?xml version="1.0" encoding="utf-8"?>
<p:tagLst xmlns:p="http://schemas.openxmlformats.org/presentationml/2006/main">
  <p:tag name="KSO_WM_UNIT_SUBTYPE" val="a"/>
  <p:tag name="KSO_WM_UNIT_PRESET_TEXT" val="点击此处添加正文，文字是您思想的提炼，为了演示发布的良好效果，请言简意赅的阐述您的观点。"/>
  <p:tag name="KSO_WM_UNIT_NOCLEAR" val="0"/>
  <p:tag name="KSO_WM_UNIT_VALUE" val="76"/>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170849_3*l_h_f*1_3_1"/>
  <p:tag name="KSO_WM_TEMPLATE_CATEGORY" val="diagram"/>
  <p:tag name="KSO_WM_TEMPLATE_INDEX" val="20170849"/>
  <p:tag name="KSO_WM_UNIT_LAYERLEVEL" val="1_1_1"/>
  <p:tag name="KSO_WM_TAG_VERSION" val="1.0"/>
  <p:tag name="KSO_WM_BEAUTIFY_FLAG" val="#wm#"/>
  <p:tag name="KSO_WM_UNIT_TEXT_FILL_FORE_SCHEMECOLOR_INDEX" val="13"/>
  <p:tag name="KSO_WM_UNIT_TEXT_FILL_TYPE" val="1"/>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170849_3*l_h_i*1_4_1"/>
  <p:tag name="KSO_WM_TEMPLATE_CATEGORY" val="diagram"/>
  <p:tag name="KSO_WM_TEMPLATE_INDEX" val="20170849"/>
  <p:tag name="KSO_WM_UNIT_LAYERLEVEL" val="1_1_1"/>
  <p:tag name="KSO_WM_TAG_VERSION" val="1.0"/>
  <p:tag name="KSO_WM_BEAUTIFY_FLAG" val="#wm#"/>
  <p:tag name="KSO_WM_UNIT_FILL_FORE_SCHEMECOLOR_INDEX" val="5"/>
  <p:tag name="KSO_WM_UNIT_FILL_TYPE" val="1"/>
  <p:tag name="KSO_WM_UNIT_TEXT_FILL_FORE_SCHEMECOLOR_INDEX" val="13"/>
  <p:tag name="KSO_WM_UNIT_TEXT_FILL_TYPE" val="1"/>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diagram20170849_3*l_h_i*1_4_2"/>
  <p:tag name="KSO_WM_TEMPLATE_CATEGORY" val="diagram"/>
  <p:tag name="KSO_WM_TEMPLATE_INDEX" val="20170849"/>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57.xml><?xml version="1.0" encoding="utf-8"?>
<p:tagLst xmlns:p="http://schemas.openxmlformats.org/presentationml/2006/main">
  <p:tag name="KSO_WM_UNIT_SUBTYPE" val="a"/>
  <p:tag name="KSO_WM_UNIT_PRESET_TEXT" val="点击此处添加正文，文字是您思想的提炼，为了演示发布的良好效果，请言简意赅的阐述您的观点。"/>
  <p:tag name="KSO_WM_UNIT_NOCLEAR" val="0"/>
  <p:tag name="KSO_WM_UNIT_VALUE" val="76"/>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20170849_3*l_h_f*1_4_1"/>
  <p:tag name="KSO_WM_TEMPLATE_CATEGORY" val="diagram"/>
  <p:tag name="KSO_WM_TEMPLATE_INDEX" val="20170849"/>
  <p:tag name="KSO_WM_UNIT_LAYERLEVEL" val="1_1_1"/>
  <p:tag name="KSO_WM_TAG_VERSION" val="1.0"/>
  <p:tag name="KSO_WM_BEAUTIFY_FLAG" val="#wm#"/>
  <p:tag name="KSO_WM_UNIT_TEXT_FILL_FORE_SCHEMECOLOR_INDEX" val="13"/>
  <p:tag name="KSO_WM_UNIT_TEXT_FILL_TYPE" val="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3"/>
  <p:tag name="KSO_WM_UNIT_ID" val="diagram20170849_3*l_h_i*1_3_3"/>
  <p:tag name="KSO_WM_TEMPLATE_CATEGORY" val="diagram"/>
  <p:tag name="KSO_WM_TEMPLATE_INDEX" val="20170849"/>
  <p:tag name="KSO_WM_UNIT_LAYERLEVEL" val="1_1_1"/>
  <p:tag name="KSO_WM_TAG_VERSION" val="1.0"/>
  <p:tag name="KSO_WM_BEAUTIFY_FLAG" val="#wm#"/>
  <p:tag name="KSO_WM_UNIT_TEXT_FILL_FORE_SCHEMECOLOR_INDEX" val="14"/>
  <p:tag name="KSO_WM_UNIT_TEXT_FILL_TYPE" val="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3"/>
  <p:tag name="KSO_WM_UNIT_ID" val="diagram20170849_3*l_h_i*1_2_3"/>
  <p:tag name="KSO_WM_TEMPLATE_CATEGORY" val="diagram"/>
  <p:tag name="KSO_WM_TEMPLATE_INDEX" val="20170849"/>
  <p:tag name="KSO_WM_UNIT_LAYERLEVEL" val="1_1_1"/>
  <p:tag name="KSO_WM_TAG_VERSION" val="1.0"/>
  <p:tag name="KSO_WM_BEAUTIFY_FLAG" val="#wm#"/>
  <p:tag name="KSO_WM_UNIT_TEXT_FILL_FORE_SCHEMECOLOR_INDEX" val="14"/>
  <p:tag name="KSO_WM_UNIT_TEXT_FILL_TYPE" val="1"/>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200189_4*m_h_i*1_1_1"/>
  <p:tag name="KSO_WM_TEMPLATE_CATEGORY" val="diagram"/>
  <p:tag name="KSO_WM_TEMPLATE_INDEX" val="20200189"/>
  <p:tag name="KSO_WM_UNIT_LAYERLEVEL" val="1_1_1"/>
  <p:tag name="KSO_WM_TAG_VERSION" val="1.0"/>
  <p:tag name="KSO_WM_BEAUTIFY_FLAG" val="#wm#"/>
  <p:tag name="KSO_WM_UNIT_FILL_FORE_SCHEMECOLOR_INDEX" val="5"/>
  <p:tag name="KSO_WM_UNIT_FILL_TYPE" val="1"/>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3"/>
  <p:tag name="KSO_WM_UNIT_ID" val="diagram20170849_3*l_h_i*1_1_3"/>
  <p:tag name="KSO_WM_TEMPLATE_CATEGORY" val="diagram"/>
  <p:tag name="KSO_WM_TEMPLATE_INDEX" val="20170849"/>
  <p:tag name="KSO_WM_UNIT_LAYERLEVEL" val="1_1_1"/>
  <p:tag name="KSO_WM_TAG_VERSION" val="1.0"/>
  <p:tag name="KSO_WM_BEAUTIFY_FLAG" val="#wm#"/>
  <p:tag name="KSO_WM_UNIT_TEXT_FILL_FORE_SCHEMECOLOR_INDEX" val="14"/>
  <p:tag name="KSO_WM_UNIT_TEXT_FILL_TYPE" val="1"/>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4_3"/>
  <p:tag name="KSO_WM_UNIT_ID" val="diagram20170849_3*l_h_i*1_4_3"/>
  <p:tag name="KSO_WM_TEMPLATE_CATEGORY" val="diagram"/>
  <p:tag name="KSO_WM_TEMPLATE_INDEX" val="20170849"/>
  <p:tag name="KSO_WM_UNIT_LAYERLEVEL" val="1_1_1"/>
  <p:tag name="KSO_WM_TAG_VERSION" val="1.0"/>
  <p:tag name="KSO_WM_BEAUTIFY_FLAG" val="#wm#"/>
  <p:tag name="KSO_WM_UNIT_TEXT_FILL_FORE_SCHEMECOLOR_INDEX" val="14"/>
  <p:tag name="KSO_WM_UNIT_TEXT_FILL_TYPE" val="1"/>
</p:tagLst>
</file>

<file path=ppt/tags/tag62.xml><?xml version="1.0" encoding="utf-8"?>
<p:tagLst xmlns:p="http://schemas.openxmlformats.org/presentationml/2006/main">
  <p:tag name="KSO_WM_TEMPLATE_CATEGORY" val="diagram"/>
  <p:tag name="KSO_WM_TEMPLATE_INDEX" val="20187697"/>
  <p:tag name="KSO_WM_UNIT_ID" val="diagram20187697_3*q_h_i*1_2_3"/>
  <p:tag name="KSO_WM_UNIT_LAYERLEVEL" val="1_1_1"/>
  <p:tag name="KSO_WM_BEAUTIFY_FLAG" val="#wm#"/>
  <p:tag name="KSO_WM_TAG_VERSION" val="1.0"/>
  <p:tag name="KSO_WM_UNIT_HIGHLIGHT" val="0"/>
  <p:tag name="KSO_WM_UNIT_COMPATIBLE" val="0"/>
  <p:tag name="KSO_WM_DIAGRAM_GROUP_CODE" val="q1-1"/>
  <p:tag name="KSO_WM_UNIT_TYPE" val="q_h_i"/>
  <p:tag name="KSO_WM_UNIT_INDEX" val="1_2_3"/>
  <p:tag name="KSO_WM_UNIT_DIAGRAM_ISNUMVISUAL" val="0"/>
  <p:tag name="KSO_WM_UNIT_DIAGRAM_ISREFERUNIT" val="0"/>
  <p:tag name="KSO_WM_UNIT_FILL_FORE_SCHEMECOLOR_INDEX" val="6"/>
  <p:tag name="KSO_WM_UNIT_FILL_TYPE" val="1"/>
  <p:tag name="KSO_WM_UNIT_TEXT_FILL_FORE_SCHEMECOLOR_INDEX" val="2"/>
  <p:tag name="KSO_WM_UNIT_TEXT_FILL_TYPE" val="1"/>
</p:tagLst>
</file>

<file path=ppt/tags/tag63.xml><?xml version="1.0" encoding="utf-8"?>
<p:tagLst xmlns:p="http://schemas.openxmlformats.org/presentationml/2006/main">
  <p:tag name="KSO_WM_TEMPLATE_CATEGORY" val="diagram"/>
  <p:tag name="KSO_WM_TEMPLATE_INDEX" val="20187697"/>
  <p:tag name="KSO_WM_UNIT_ID" val="diagram20187697_3*q_h_i*1_3_3"/>
  <p:tag name="KSO_WM_UNIT_LAYERLEVEL" val="1_1_1"/>
  <p:tag name="KSO_WM_BEAUTIFY_FLAG" val="#wm#"/>
  <p:tag name="KSO_WM_TAG_VERSION" val="1.0"/>
  <p:tag name="KSO_WM_UNIT_HIGHLIGHT" val="0"/>
  <p:tag name="KSO_WM_UNIT_COMPATIBLE" val="0"/>
  <p:tag name="KSO_WM_DIAGRAM_GROUP_CODE" val="q1-1"/>
  <p:tag name="KSO_WM_UNIT_TYPE" val="q_h_i"/>
  <p:tag name="KSO_WM_UNIT_INDEX" val="1_3_3"/>
  <p:tag name="KSO_WM_UNIT_DIAGRAM_ISNUMVISUAL" val="0"/>
  <p:tag name="KSO_WM_UNIT_DIAGRAM_ISREFERUNIT" val="0"/>
  <p:tag name="KSO_WM_UNIT_FILL_FORE_SCHEMECOLOR_INDEX" val="7"/>
  <p:tag name="KSO_WM_UNIT_FILL_TYPE" val="1"/>
  <p:tag name="KSO_WM_UNIT_TEXT_FILL_FORE_SCHEMECOLOR_INDEX" val="2"/>
  <p:tag name="KSO_WM_UNIT_TEXT_FILL_TYPE" val="1"/>
</p:tagLst>
</file>

<file path=ppt/tags/tag64.xml><?xml version="1.0" encoding="utf-8"?>
<p:tagLst xmlns:p="http://schemas.openxmlformats.org/presentationml/2006/main">
  <p:tag name="KSO_WM_TEMPLATE_CATEGORY" val="diagram"/>
  <p:tag name="KSO_WM_TEMPLATE_INDEX" val="20187697"/>
  <p:tag name="KSO_WM_UNIT_ID" val="diagram20187697_3*q_h_i*1_4_3"/>
  <p:tag name="KSO_WM_UNIT_LAYERLEVEL" val="1_1_1"/>
  <p:tag name="KSO_WM_BEAUTIFY_FLAG" val="#wm#"/>
  <p:tag name="KSO_WM_TAG_VERSION" val="1.0"/>
  <p:tag name="KSO_WM_UNIT_HIGHLIGHT" val="0"/>
  <p:tag name="KSO_WM_UNIT_COMPATIBLE" val="0"/>
  <p:tag name="KSO_WM_DIAGRAM_GROUP_CODE" val="q1-1"/>
  <p:tag name="KSO_WM_UNIT_TYPE" val="q_h_i"/>
  <p:tag name="KSO_WM_UNIT_INDEX" val="1_4_3"/>
  <p:tag name="KSO_WM_UNIT_DIAGRAM_ISNUMVISUAL" val="0"/>
  <p:tag name="KSO_WM_UNIT_DIAGRAM_ISREFERUNIT" val="0"/>
  <p:tag name="KSO_WM_UNIT_FILL_FORE_SCHEMECOLOR_INDEX" val="8"/>
  <p:tag name="KSO_WM_UNIT_FILL_TYPE" val="1"/>
  <p:tag name="KSO_WM_UNIT_TEXT_FILL_FORE_SCHEMECOLOR_INDEX" val="2"/>
  <p:tag name="KSO_WM_UNIT_TEXT_FILL_TYPE" val="1"/>
</p:tagLst>
</file>

<file path=ppt/tags/tag65.xml><?xml version="1.0" encoding="utf-8"?>
<p:tagLst xmlns:p="http://schemas.openxmlformats.org/presentationml/2006/main">
  <p:tag name="KSO_WM_TEMPLATE_CATEGORY" val="diagram"/>
  <p:tag name="KSO_WM_TEMPLATE_INDEX" val="20187697"/>
  <p:tag name="KSO_WM_UNIT_ID" val="diagram20187697_3*q_h_i*1_1_3"/>
  <p:tag name="KSO_WM_UNIT_LAYERLEVEL" val="1_1_1"/>
  <p:tag name="KSO_WM_BEAUTIFY_FLAG" val="#wm#"/>
  <p:tag name="KSO_WM_TAG_VERSION" val="1.0"/>
  <p:tag name="KSO_WM_UNIT_HIGHLIGHT" val="0"/>
  <p:tag name="KSO_WM_UNIT_COMPATIBLE" val="0"/>
  <p:tag name="KSO_WM_DIAGRAM_GROUP_CODE" val="q1-1"/>
  <p:tag name="KSO_WM_UNIT_TYPE" val="q_h_i"/>
  <p:tag name="KSO_WM_UNIT_INDEX" val="1_1_3"/>
  <p:tag name="KSO_WM_UNIT_DIAGRAM_ISNUMVISUAL" val="0"/>
  <p:tag name="KSO_WM_UNIT_DIAGRAM_ISREFERUNIT" val="0"/>
  <p:tag name="KSO_WM_UNIT_FILL_FORE_SCHEMECOLOR_INDEX" val="5"/>
  <p:tag name="KSO_WM_UNIT_FILL_TYPE" val="1"/>
  <p:tag name="KSO_WM_UNIT_TEXT_FILL_FORE_SCHEMECOLOR_INDEX" val="2"/>
  <p:tag name="KSO_WM_UNIT_TEXT_FILL_TYPE" val="1"/>
</p:tagLst>
</file>

<file path=ppt/tags/tag66.xml><?xml version="1.0" encoding="utf-8"?>
<p:tagLst xmlns:p="http://schemas.openxmlformats.org/presentationml/2006/main">
  <p:tag name="KSO_WM_TEMPLATE_CATEGORY" val="diagram"/>
  <p:tag name="KSO_WM_TEMPLATE_INDEX" val="20187697"/>
  <p:tag name="KSO_WM_UNIT_ID" val="diagram20187697_3*q_h_i*1_2_5"/>
  <p:tag name="KSO_WM_UNIT_LAYERLEVEL" val="1_1_1"/>
  <p:tag name="KSO_WM_BEAUTIFY_FLAG" val="#wm#"/>
  <p:tag name="KSO_WM_TAG_VERSION" val="1.0"/>
  <p:tag name="KSO_WM_UNIT_HIGHLIGHT" val="0"/>
  <p:tag name="KSO_WM_UNIT_COMPATIBLE" val="0"/>
  <p:tag name="KSO_WM_DIAGRAM_GROUP_CODE" val="q1-1"/>
  <p:tag name="KSO_WM_UNIT_TYPE" val="q_h_i"/>
  <p:tag name="KSO_WM_UNIT_INDEX" val="1_2_5"/>
  <p:tag name="KSO_WM_UNIT_DIAGRAM_ISNUMVISUAL" val="0"/>
  <p:tag name="KSO_WM_UNIT_DIAGRAM_ISREFERUNIT" val="0"/>
  <p:tag name="KSO_WM_UNIT_FILL_FORE_SCHEMECOLOR_INDEX" val="6"/>
  <p:tag name="KSO_WM_UNIT_FILL_TYPE" val="1"/>
  <p:tag name="KSO_WM_UNIT_TEXT_FILL_FORE_SCHEMECOLOR_INDEX" val="2"/>
  <p:tag name="KSO_WM_UNIT_TEXT_FILL_TYPE" val="1"/>
</p:tagLst>
</file>

<file path=ppt/tags/tag67.xml><?xml version="1.0" encoding="utf-8"?>
<p:tagLst xmlns:p="http://schemas.openxmlformats.org/presentationml/2006/main">
  <p:tag name="KSO_WM_TEMPLATE_CATEGORY" val="diagram"/>
  <p:tag name="KSO_WM_TEMPLATE_INDEX" val="20187697"/>
  <p:tag name="KSO_WM_UNIT_ID" val="diagram20187697_3*q_h_i*1_4_4"/>
  <p:tag name="KSO_WM_UNIT_LAYERLEVEL" val="1_1_1"/>
  <p:tag name="KSO_WM_BEAUTIFY_FLAG" val="#wm#"/>
  <p:tag name="KSO_WM_TAG_VERSION" val="1.0"/>
  <p:tag name="KSO_WM_UNIT_HIGHLIGHT" val="0"/>
  <p:tag name="KSO_WM_UNIT_COMPATIBLE" val="0"/>
  <p:tag name="KSO_WM_DIAGRAM_GROUP_CODE" val="q1-1"/>
  <p:tag name="KSO_WM_UNIT_TYPE" val="q_h_i"/>
  <p:tag name="KSO_WM_UNIT_INDEX" val="1_4_4"/>
  <p:tag name="KSO_WM_UNIT_DIAGRAM_ISNUMVISUAL" val="0"/>
  <p:tag name="KSO_WM_UNIT_DIAGRAM_ISREFERUNIT" val="0"/>
  <p:tag name="KSO_WM_UNIT_FILL_FORE_SCHEMECOLOR_INDEX" val="8"/>
  <p:tag name="KSO_WM_UNIT_FILL_TYPE" val="1"/>
  <p:tag name="KSO_WM_UNIT_TEXT_FILL_FORE_SCHEMECOLOR_INDEX" val="13"/>
  <p:tag name="KSO_WM_UNIT_TEXT_FILL_TYPE" val="1"/>
</p:tagLst>
</file>

<file path=ppt/tags/tag68.xml><?xml version="1.0" encoding="utf-8"?>
<p:tagLst xmlns:p="http://schemas.openxmlformats.org/presentationml/2006/main">
  <p:tag name="KSO_WM_TEMPLATE_CATEGORY" val="diagram"/>
  <p:tag name="KSO_WM_TEMPLATE_INDEX" val="20187697"/>
  <p:tag name="KSO_WM_UNIT_ID" val="diagram20187697_3*q_h_i*1_3_4"/>
  <p:tag name="KSO_WM_UNIT_LAYERLEVEL" val="1_1_1"/>
  <p:tag name="KSO_WM_BEAUTIFY_FLAG" val="#wm#"/>
  <p:tag name="KSO_WM_TAG_VERSION" val="1.0"/>
  <p:tag name="KSO_WM_UNIT_HIGHLIGHT" val="0"/>
  <p:tag name="KSO_WM_UNIT_COMPATIBLE" val="0"/>
  <p:tag name="KSO_WM_DIAGRAM_GROUP_CODE" val="q1-1"/>
  <p:tag name="KSO_WM_UNIT_TYPE" val="q_h_i"/>
  <p:tag name="KSO_WM_UNIT_INDEX" val="1_3_4"/>
  <p:tag name="KSO_WM_UNIT_DIAGRAM_ISNUMVISUAL" val="0"/>
  <p:tag name="KSO_WM_UNIT_DIAGRAM_ISREFERUNIT" val="0"/>
  <p:tag name="KSO_WM_UNIT_FILL_FORE_SCHEMECOLOR_INDEX" val="7"/>
  <p:tag name="KSO_WM_UNIT_FILL_TYPE" val="1"/>
  <p:tag name="KSO_WM_UNIT_TEXT_FILL_FORE_SCHEMECOLOR_INDEX" val="13"/>
  <p:tag name="KSO_WM_UNIT_TEXT_FILL_TYPE" val="1"/>
</p:tagLst>
</file>

<file path=ppt/tags/tag69.xml><?xml version="1.0" encoding="utf-8"?>
<p:tagLst xmlns:p="http://schemas.openxmlformats.org/presentationml/2006/main">
  <p:tag name="KSO_WM_TEMPLATE_CATEGORY" val="diagram"/>
  <p:tag name="KSO_WM_TEMPLATE_INDEX" val="20187697"/>
  <p:tag name="KSO_WM_UNIT_ID" val="diagram20187697_3*q_h_i*1_1_4"/>
  <p:tag name="KSO_WM_UNIT_LAYERLEVEL" val="1_1_1"/>
  <p:tag name="KSO_WM_BEAUTIFY_FLAG" val="#wm#"/>
  <p:tag name="KSO_WM_TAG_VERSION" val="1.0"/>
  <p:tag name="KSO_WM_UNIT_HIGHLIGHT" val="0"/>
  <p:tag name="KSO_WM_UNIT_COMPATIBLE" val="0"/>
  <p:tag name="KSO_WM_DIAGRAM_GROUP_CODE" val="q1-1"/>
  <p:tag name="KSO_WM_UNIT_TYPE" val="q_h_i"/>
  <p:tag name="KSO_WM_UNIT_INDEX" val="1_1_4"/>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1"/>
  <p:tag name="KSO_WM_UNIT_ID" val="diagram20200189_4*m_h_i*1_2_1"/>
  <p:tag name="KSO_WM_TEMPLATE_CATEGORY" val="diagram"/>
  <p:tag name="KSO_WM_TEMPLATE_INDEX" val="20200189"/>
  <p:tag name="KSO_WM_UNIT_LAYERLEVEL" val="1_1_1"/>
  <p:tag name="KSO_WM_TAG_VERSION" val="1.0"/>
  <p:tag name="KSO_WM_BEAUTIFY_FLAG" val="#wm#"/>
  <p:tag name="KSO_WM_UNIT_FILL_FORE_SCHEMECOLOR_INDEX" val="6"/>
  <p:tag name="KSO_WM_UNIT_FILL_TYPE" val="1"/>
</p:tagLst>
</file>

<file path=ppt/tags/tag70.xml><?xml version="1.0" encoding="utf-8"?>
<p:tagLst xmlns:p="http://schemas.openxmlformats.org/presentationml/2006/main">
  <p:tag name="KSO_WM_TEMPLATE_CATEGORY" val="diagram"/>
  <p:tag name="KSO_WM_TEMPLATE_INDEX" val="20187697"/>
  <p:tag name="KSO_WM_UNIT_ID" val="diagram20187697_3*q_h_i*1_2_4"/>
  <p:tag name="KSO_WM_UNIT_LAYERLEVEL" val="1_1_1"/>
  <p:tag name="KSO_WM_BEAUTIFY_FLAG" val="#wm#"/>
  <p:tag name="KSO_WM_TAG_VERSION" val="1.0"/>
  <p:tag name="KSO_WM_UNIT_HIGHLIGHT" val="0"/>
  <p:tag name="KSO_WM_UNIT_COMPATIBLE" val="0"/>
  <p:tag name="KSO_WM_DIAGRAM_GROUP_CODE" val="q1-1"/>
  <p:tag name="KSO_WM_UNIT_TYPE" val="q_h_i"/>
  <p:tag name="KSO_WM_UNIT_INDEX" val="1_2_4"/>
  <p:tag name="KSO_WM_UNIT_DIAGRAM_ISNUMVISUAL" val="0"/>
  <p:tag name="KSO_WM_UNIT_DIAGRAM_ISREFERUNIT" val="0"/>
  <p:tag name="KSO_WM_UNIT_FILL_FORE_SCHEMECOLOR_INDEX" val="6"/>
  <p:tag name="KSO_WM_UNIT_FILL_TYPE" val="1"/>
  <p:tag name="KSO_WM_UNIT_TEXT_FILL_FORE_SCHEMECOLOR_INDEX" val="13"/>
  <p:tag name="KSO_WM_UNIT_TEXT_FILL_TYPE" val="1"/>
</p:tagLst>
</file>

<file path=ppt/tags/tag71.xml><?xml version="1.0" encoding="utf-8"?>
<p:tagLst xmlns:p="http://schemas.openxmlformats.org/presentationml/2006/main">
  <p:tag name="KSO_WM_TEMPLATE_CATEGORY" val="diagram"/>
  <p:tag name="KSO_WM_TEMPLATE_INDEX" val="20187697"/>
  <p:tag name="KSO_WM_UNIT_ID" val="diagram20187697_3*q_h_a*1_3_1"/>
  <p:tag name="KSO_WM_UNIT_LAYERLEVEL" val="1_1_1"/>
  <p:tag name="KSO_WM_UNIT_HIGHLIGHT" val="0"/>
  <p:tag name="KSO_WM_UNIT_COMPATIBLE" val="0"/>
  <p:tag name="KSO_WM_BEAUTIFY_FLAG" val="#wm#"/>
  <p:tag name="KSO_WM_TAG_VERSION" val="1.0"/>
  <p:tag name="KSO_WM_UNIT_ISCONTENTSTITLE" val="0"/>
  <p:tag name="KSO_WM_DIAGRAM_GROUP_CODE" val="q1-1"/>
  <p:tag name="KSO_WM_UNIT_TYPE" val="q_h_a"/>
  <p:tag name="KSO_WM_UNIT_INDEX" val="1_3_1"/>
  <p:tag name="KSO_WM_UNIT_VALUE" val="6"/>
  <p:tag name="KSO_WM_UNIT_PRESET_TEXT" val="单击此处添加标题"/>
  <p:tag name="KSO_WM_UNIT_DIAGRAM_ISNUMVISUAL" val="0"/>
  <p:tag name="KSO_WM_UNIT_DIAGRAM_ISREFERUNIT" val="0"/>
  <p:tag name="KSO_WM_UNIT_NOCLEAR" val="0"/>
  <p:tag name="KSO_WM_UNIT_TEXT_FILL_FORE_SCHEMECOLOR_INDEX" val="7"/>
  <p:tag name="KSO_WM_UNIT_TEXT_FILL_TYPE" val="1"/>
</p:tagLst>
</file>

<file path=ppt/tags/tag72.xml><?xml version="1.0" encoding="utf-8"?>
<p:tagLst xmlns:p="http://schemas.openxmlformats.org/presentationml/2006/main">
  <p:tag name="KSO_WM_TEMPLATE_CATEGORY" val="diagram"/>
  <p:tag name="KSO_WM_TEMPLATE_INDEX" val="20187697"/>
  <p:tag name="KSO_WM_UNIT_ID" val="diagram20187697_3*q_h_a*1_2_1"/>
  <p:tag name="KSO_WM_UNIT_LAYERLEVEL" val="1_1_1"/>
  <p:tag name="KSO_WM_UNIT_HIGHLIGHT" val="0"/>
  <p:tag name="KSO_WM_UNIT_COMPATIBLE" val="0"/>
  <p:tag name="KSO_WM_BEAUTIFY_FLAG" val="#wm#"/>
  <p:tag name="KSO_WM_TAG_VERSION" val="1.0"/>
  <p:tag name="KSO_WM_UNIT_ISCONTENTSTITLE" val="0"/>
  <p:tag name="KSO_WM_DIAGRAM_GROUP_CODE" val="q1-1"/>
  <p:tag name="KSO_WM_UNIT_TYPE" val="q_h_a"/>
  <p:tag name="KSO_WM_UNIT_INDEX" val="1_2_1"/>
  <p:tag name="KSO_WM_UNIT_VALUE" val="6"/>
  <p:tag name="KSO_WM_UNIT_PRESET_TEXT" val="单击此处添加标题"/>
  <p:tag name="KSO_WM_UNIT_DIAGRAM_ISNUMVISUAL" val="0"/>
  <p:tag name="KSO_WM_UNIT_DIAGRAM_ISREFERUNIT" val="0"/>
  <p:tag name="KSO_WM_UNIT_NOCLEAR" val="0"/>
  <p:tag name="KSO_WM_UNIT_TEXT_FILL_FORE_SCHEMECOLOR_INDEX" val="6"/>
  <p:tag name="KSO_WM_UNIT_TEXT_FILL_TYPE" val="1"/>
</p:tagLst>
</file>

<file path=ppt/tags/tag73.xml><?xml version="1.0" encoding="utf-8"?>
<p:tagLst xmlns:p="http://schemas.openxmlformats.org/presentationml/2006/main">
  <p:tag name="KSO_WM_TEMPLATE_CATEGORY" val="diagram"/>
  <p:tag name="KSO_WM_TEMPLATE_INDEX" val="20187697"/>
  <p:tag name="KSO_WM_UNIT_ID" val="diagram20187697_3*q_h_a*1_4_1"/>
  <p:tag name="KSO_WM_UNIT_LAYERLEVEL" val="1_1_1"/>
  <p:tag name="KSO_WM_UNIT_HIGHLIGHT" val="0"/>
  <p:tag name="KSO_WM_UNIT_COMPATIBLE" val="0"/>
  <p:tag name="KSO_WM_BEAUTIFY_FLAG" val="#wm#"/>
  <p:tag name="KSO_WM_TAG_VERSION" val="1.0"/>
  <p:tag name="KSO_WM_UNIT_ISCONTENTSTITLE" val="0"/>
  <p:tag name="KSO_WM_DIAGRAM_GROUP_CODE" val="q1-1"/>
  <p:tag name="KSO_WM_UNIT_TYPE" val="q_h_a"/>
  <p:tag name="KSO_WM_UNIT_INDEX" val="1_4_1"/>
  <p:tag name="KSO_WM_UNIT_VALUE" val="6"/>
  <p:tag name="KSO_WM_UNIT_PRESET_TEXT" val="单击此处添加标题"/>
  <p:tag name="KSO_WM_UNIT_DIAGRAM_ISNUMVISUAL" val="0"/>
  <p:tag name="KSO_WM_UNIT_DIAGRAM_ISREFERUNIT" val="0"/>
  <p:tag name="KSO_WM_UNIT_NOCLEAR" val="0"/>
  <p:tag name="KSO_WM_UNIT_TEXT_FILL_FORE_SCHEMECOLOR_INDEX" val="8"/>
  <p:tag name="KSO_WM_UNIT_TEXT_FILL_TYPE" val="1"/>
</p:tagLst>
</file>

<file path=ppt/tags/tag74.xml><?xml version="1.0" encoding="utf-8"?>
<p:tagLst xmlns:p="http://schemas.openxmlformats.org/presentationml/2006/main">
  <p:tag name="KSO_WM_TEMPLATE_CATEGORY" val="diagram"/>
  <p:tag name="KSO_WM_TEMPLATE_INDEX" val="20187697"/>
  <p:tag name="KSO_WM_UNIT_ID" val="diagram20187697_3*q_h_a*1_1_1"/>
  <p:tag name="KSO_WM_UNIT_LAYERLEVEL" val="1_1_1"/>
  <p:tag name="KSO_WM_UNIT_HIGHLIGHT" val="0"/>
  <p:tag name="KSO_WM_UNIT_COMPATIBLE" val="0"/>
  <p:tag name="KSO_WM_BEAUTIFY_FLAG" val="#wm#"/>
  <p:tag name="KSO_WM_TAG_VERSION" val="1.0"/>
  <p:tag name="KSO_WM_UNIT_ISCONTENTSTITLE" val="0"/>
  <p:tag name="KSO_WM_DIAGRAM_GROUP_CODE" val="q1-1"/>
  <p:tag name="KSO_WM_UNIT_TYPE" val="q_h_a"/>
  <p:tag name="KSO_WM_UNIT_INDEX" val="1_1_1"/>
  <p:tag name="KSO_WM_UNIT_VALUE" val="6"/>
  <p:tag name="KSO_WM_UNIT_PRESET_TEXT" val="单击此处添加标题"/>
  <p:tag name="KSO_WM_UNIT_DIAGRAM_ISNUMVISUAL" val="0"/>
  <p:tag name="KSO_WM_UNIT_DIAGRAM_ISREFERUNIT" val="0"/>
  <p:tag name="KSO_WM_UNIT_NOCLEAR" val="0"/>
  <p:tag name="KSO_WM_UNIT_TEXT_FILL_FORE_SCHEMECOLOR_INDEX" val="5"/>
  <p:tag name="KSO_WM_UNIT_TEXT_FILL_TYPE" val="1"/>
</p:tagLst>
</file>

<file path=ppt/tags/tag75.xml><?xml version="1.0" encoding="utf-8"?>
<p:tagLst xmlns:p="http://schemas.openxmlformats.org/presentationml/2006/main">
  <p:tag name="KSO_WM_TEMPLATE_CATEGORY" val="diagram"/>
  <p:tag name="KSO_WM_TEMPLATE_INDEX" val="160007"/>
  <p:tag name="KSO_WM_TAG_VERSION" val="1.0"/>
  <p:tag name="KSO_WM_BEAUTIFY_FLAG" val="#wm#"/>
  <p:tag name="KSO_WM_UNIT_ID" val="diagram160007_6*l_h_i*1_1_1"/>
  <p:tag name="KSO_WM_UNIT_LAYERLEVEL" val="1_1_1"/>
  <p:tag name="KSO_WM_UNIT_HIGHLIGHT" val="0"/>
  <p:tag name="KSO_WM_UNIT_COMPATIBLE" val="0"/>
  <p:tag name="KSO_WM_UNIT_NOCLEAR" val="0"/>
  <p:tag name="KSO_WM_UNIT_DIAGRAM_ISNUMVISUAL" val="0"/>
  <p:tag name="KSO_WM_UNIT_DIAGRAM_ISREFERUNIT" val="0"/>
  <p:tag name="KSO_WM_DIAGRAM_GROUP_CODE" val="l1-1"/>
  <p:tag name="KSO_WM_UNIT_TYPE" val="l_h_i"/>
  <p:tag name="KSO_WM_UNIT_INDEX" val="1_1_1"/>
  <p:tag name="KSO_WM_UNIT_FILL_FORE_SCHEMECOLOR_INDEX" val="5"/>
  <p:tag name="KSO_WM_UNIT_FILL_TYPE" val="1"/>
  <p:tag name="KSO_WM_UNIT_SHADOW_SCHEMECOLOR_INDEX" val="5"/>
  <p:tag name="KSO_WM_UNIT_TEXT_FILL_FORE_SCHEMECOLOR_INDEX" val="13"/>
  <p:tag name="KSO_WM_UNIT_TEXT_FILL_TYPE" val="1"/>
</p:tagLst>
</file>

<file path=ppt/tags/tag76.xml><?xml version="1.0" encoding="utf-8"?>
<p:tagLst xmlns:p="http://schemas.openxmlformats.org/presentationml/2006/main">
  <p:tag name="KSO_WM_TEMPLATE_CATEGORY" val="diagram"/>
  <p:tag name="KSO_WM_TEMPLATE_INDEX" val="160007"/>
  <p:tag name="KSO_WM_TAG_VERSION" val="1.0"/>
  <p:tag name="KSO_WM_BEAUTIFY_FLAG" val="#wm#"/>
  <p:tag name="KSO_WM_UNIT_ID" val="diagram160007_6*l_h_i*1_1_2"/>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FILL_FORE_SCHEMECOLOR_INDEX" val="5"/>
  <p:tag name="KSO_WM_UNIT_FILL_TYPE" val="1"/>
  <p:tag name="KSO_WM_UNIT_SHADOW_SCHEMECOLOR_INDEX" val="14"/>
  <p:tag name="KSO_WM_UNIT_TEXT_FILL_FORE_SCHEMECOLOR_INDEX" val="2"/>
  <p:tag name="KSO_WM_UNIT_TEXT_FILL_TYPE" val="1"/>
</p:tagLst>
</file>

<file path=ppt/tags/tag77.xml><?xml version="1.0" encoding="utf-8"?>
<p:tagLst xmlns:p="http://schemas.openxmlformats.org/presentationml/2006/main">
  <p:tag name="KSO_WM_TEMPLATE_CATEGORY" val="diagram"/>
  <p:tag name="KSO_WM_TEMPLATE_INDEX" val="160007"/>
  <p:tag name="KSO_WM_TAG_VERSION" val="1.0"/>
  <p:tag name="KSO_WM_BEAUTIFY_FLAG" val="#wm#"/>
  <p:tag name="KSO_WM_UNIT_ID" val="diagram160007_6*l_h_i*1_1_3"/>
  <p:tag name="KSO_WM_UNIT_LAYERLEVEL" val="1_1_1"/>
  <p:tag name="KSO_WM_UNIT_HIGHLIGHT" val="0"/>
  <p:tag name="KSO_WM_UNIT_COMPATIBLE" val="0"/>
  <p:tag name="KSO_WM_UNIT_ISCONTENTSTITLE" val="0"/>
  <p:tag name="KSO_WM_UNIT_NOCLEAR" val="0"/>
  <p:tag name="KSO_WM_UNIT_DIAGRAM_ISNUMVISUAL" val="0"/>
  <p:tag name="KSO_WM_UNIT_DIAGRAM_ISREFERUNIT" val="0"/>
  <p:tag name="KSO_WM_DIAGRAM_GROUP_CODE" val="l1-1"/>
  <p:tag name="KSO_WM_UNIT_TYPE" val="l_h_i"/>
  <p:tag name="KSO_WM_UNIT_INDEX" val="1_1_3"/>
  <p:tag name="KSO_WM_UNIT_LINE_FORE_SCHEMECOLOR_INDEX" val="14"/>
  <p:tag name="KSO_WM_UNIT_LINE_FILL_TYPE" val="2"/>
  <p:tag name="KSO_WM_UNIT_TEXT_FILL_FORE_SCHEMECOLOR_INDEX" val="14"/>
  <p:tag name="KSO_WM_UNIT_TEXT_FILL_TYPE" val="1"/>
</p:tagLst>
</file>

<file path=ppt/tags/tag78.xml><?xml version="1.0" encoding="utf-8"?>
<p:tagLst xmlns:p="http://schemas.openxmlformats.org/presentationml/2006/main">
  <p:tag name="KSO_WM_TEMPLATE_CATEGORY" val="diagram"/>
  <p:tag name="KSO_WM_TEMPLATE_INDEX" val="160007"/>
  <p:tag name="KSO_WM_TAG_VERSION" val="1.0"/>
  <p:tag name="KSO_WM_BEAUTIFY_FLAG" val="#wm#"/>
  <p:tag name="KSO_WM_UNIT_ID" val="diagram160007_6*l_h_i*1_2_1"/>
  <p:tag name="KSO_WM_UNIT_LAYERLEVEL" val="1_1_1"/>
  <p:tag name="KSO_WM_UNIT_HIGHLIGHT" val="0"/>
  <p:tag name="KSO_WM_UNIT_COMPATIBLE" val="0"/>
  <p:tag name="KSO_WM_UNIT_NOCLEAR" val="0"/>
  <p:tag name="KSO_WM_UNIT_DIAGRAM_ISNUMVISUAL" val="0"/>
  <p:tag name="KSO_WM_UNIT_DIAGRAM_ISREFERUNIT" val="0"/>
  <p:tag name="KSO_WM_DIAGRAM_GROUP_CODE" val="l1-1"/>
  <p:tag name="KSO_WM_UNIT_TYPE" val="l_h_i"/>
  <p:tag name="KSO_WM_UNIT_INDEX" val="1_2_1"/>
  <p:tag name="KSO_WM_UNIT_FILL_FORE_SCHEMECOLOR_INDEX" val="6"/>
  <p:tag name="KSO_WM_UNIT_FILL_TYPE" val="1"/>
  <p:tag name="KSO_WM_UNIT_SHADOW_SCHEMECOLOR_INDEX" val="5"/>
  <p:tag name="KSO_WM_UNIT_TEXT_FILL_FORE_SCHEMECOLOR_INDEX" val="13"/>
  <p:tag name="KSO_WM_UNIT_TEXT_FILL_TYPE" val="1"/>
</p:tagLst>
</file>

<file path=ppt/tags/tag79.xml><?xml version="1.0" encoding="utf-8"?>
<p:tagLst xmlns:p="http://schemas.openxmlformats.org/presentationml/2006/main">
  <p:tag name="KSO_WM_TEMPLATE_CATEGORY" val="diagram"/>
  <p:tag name="KSO_WM_TEMPLATE_INDEX" val="160007"/>
  <p:tag name="KSO_WM_TAG_VERSION" val="1.0"/>
  <p:tag name="KSO_WM_BEAUTIFY_FLAG" val="#wm#"/>
  <p:tag name="KSO_WM_UNIT_ID" val="diagram160007_6*l_h_i*1_2_2"/>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FILL_FORE_SCHEMECOLOR_INDEX" val="6"/>
  <p:tag name="KSO_WM_UNIT_FILL_TYPE" val="1"/>
  <p:tag name="KSO_WM_UNIT_SHADOW_SCHEMECOLOR_INDEX" val="14"/>
  <p:tag name="KSO_WM_UNIT_TEXT_FILL_FORE_SCHEMECOLOR_INDEX" val="2"/>
  <p:tag name="KSO_WM_UNIT_TEXT_FILL_TYPE" val="1"/>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1"/>
  <p:tag name="KSO_WM_UNIT_ID" val="diagram20200189_4*m_h_i*1_3_1"/>
  <p:tag name="KSO_WM_TEMPLATE_CATEGORY" val="diagram"/>
  <p:tag name="KSO_WM_TEMPLATE_INDEX" val="20200189"/>
  <p:tag name="KSO_WM_UNIT_LAYERLEVEL" val="1_1_1"/>
  <p:tag name="KSO_WM_TAG_VERSION" val="1.0"/>
  <p:tag name="KSO_WM_BEAUTIFY_FLAG" val="#wm#"/>
  <p:tag name="KSO_WM_UNIT_FILL_FORE_SCHEMECOLOR_INDEX" val="7"/>
  <p:tag name="KSO_WM_UNIT_FILL_TYPE" val="1"/>
</p:tagLst>
</file>

<file path=ppt/tags/tag80.xml><?xml version="1.0" encoding="utf-8"?>
<p:tagLst xmlns:p="http://schemas.openxmlformats.org/presentationml/2006/main">
  <p:tag name="KSO_WM_TEMPLATE_CATEGORY" val="diagram"/>
  <p:tag name="KSO_WM_TEMPLATE_INDEX" val="160007"/>
  <p:tag name="KSO_WM_TAG_VERSION" val="1.0"/>
  <p:tag name="KSO_WM_BEAUTIFY_FLAG" val="#wm#"/>
  <p:tag name="KSO_WM_UNIT_ID" val="diagram160007_6*l_h_i*1_2_3"/>
  <p:tag name="KSO_WM_UNIT_LAYERLEVEL" val="1_1_1"/>
  <p:tag name="KSO_WM_UNIT_HIGHLIGHT" val="0"/>
  <p:tag name="KSO_WM_UNIT_COMPATIBLE" val="0"/>
  <p:tag name="KSO_WM_UNIT_ISCONTENTSTITLE" val="0"/>
  <p:tag name="KSO_WM_UNIT_NOCLEAR" val="0"/>
  <p:tag name="KSO_WM_UNIT_DIAGRAM_ISNUMVISUAL" val="0"/>
  <p:tag name="KSO_WM_UNIT_DIAGRAM_ISREFERUNIT" val="0"/>
  <p:tag name="KSO_WM_DIAGRAM_GROUP_CODE" val="l1-1"/>
  <p:tag name="KSO_WM_UNIT_TYPE" val="l_h_i"/>
  <p:tag name="KSO_WM_UNIT_INDEX" val="1_2_3"/>
  <p:tag name="KSO_WM_UNIT_LINE_FORE_SCHEMECOLOR_INDEX" val="14"/>
  <p:tag name="KSO_WM_UNIT_LINE_FILL_TYPE" val="2"/>
  <p:tag name="KSO_WM_UNIT_TEXT_FILL_FORE_SCHEMECOLOR_INDEX" val="14"/>
  <p:tag name="KSO_WM_UNIT_TEXT_FILL_TYPE" val="1"/>
</p:tagLst>
</file>

<file path=ppt/tags/tag81.xml><?xml version="1.0" encoding="utf-8"?>
<p:tagLst xmlns:p="http://schemas.openxmlformats.org/presentationml/2006/main">
  <p:tag name="KSO_WM_TEMPLATE_CATEGORY" val="diagram"/>
  <p:tag name="KSO_WM_TEMPLATE_INDEX" val="160007"/>
  <p:tag name="KSO_WM_TAG_VERSION" val="1.0"/>
  <p:tag name="KSO_WM_BEAUTIFY_FLAG" val="#wm#"/>
  <p:tag name="KSO_WM_UNIT_ID" val="diagram160007_6*l_h_i*1_3_1"/>
  <p:tag name="KSO_WM_UNIT_LAYERLEVEL" val="1_1_1"/>
  <p:tag name="KSO_WM_UNIT_HIGHLIGHT" val="0"/>
  <p:tag name="KSO_WM_UNIT_COMPATIBLE" val="0"/>
  <p:tag name="KSO_WM_UNIT_NOCLEAR" val="0"/>
  <p:tag name="KSO_WM_UNIT_DIAGRAM_ISNUMVISUAL" val="0"/>
  <p:tag name="KSO_WM_UNIT_DIAGRAM_ISREFERUNIT" val="0"/>
  <p:tag name="KSO_WM_DIAGRAM_GROUP_CODE" val="l1-1"/>
  <p:tag name="KSO_WM_UNIT_TYPE" val="l_h_i"/>
  <p:tag name="KSO_WM_UNIT_INDEX" val="1_3_1"/>
  <p:tag name="KSO_WM_UNIT_FILL_FORE_SCHEMECOLOR_INDEX" val="7"/>
  <p:tag name="KSO_WM_UNIT_FILL_TYPE" val="1"/>
  <p:tag name="KSO_WM_UNIT_SHADOW_SCHEMECOLOR_INDEX" val="5"/>
  <p:tag name="KSO_WM_UNIT_TEXT_FILL_FORE_SCHEMECOLOR_INDEX" val="13"/>
  <p:tag name="KSO_WM_UNIT_TEXT_FILL_TYPE" val="1"/>
</p:tagLst>
</file>

<file path=ppt/tags/tag82.xml><?xml version="1.0" encoding="utf-8"?>
<p:tagLst xmlns:p="http://schemas.openxmlformats.org/presentationml/2006/main">
  <p:tag name="KSO_WM_TEMPLATE_CATEGORY" val="diagram"/>
  <p:tag name="KSO_WM_TEMPLATE_INDEX" val="160007"/>
  <p:tag name="KSO_WM_TAG_VERSION" val="1.0"/>
  <p:tag name="KSO_WM_BEAUTIFY_FLAG" val="#wm#"/>
  <p:tag name="KSO_WM_UNIT_ID" val="diagram160007_6*l_h_i*1_3_2"/>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FILL_FORE_SCHEMECOLOR_INDEX" val="7"/>
  <p:tag name="KSO_WM_UNIT_FILL_TYPE" val="1"/>
  <p:tag name="KSO_WM_UNIT_SHADOW_SCHEMECOLOR_INDEX" val="14"/>
  <p:tag name="KSO_WM_UNIT_TEXT_FILL_FORE_SCHEMECOLOR_INDEX" val="2"/>
  <p:tag name="KSO_WM_UNIT_TEXT_FILL_TYPE" val="1"/>
</p:tagLst>
</file>

<file path=ppt/tags/tag83.xml><?xml version="1.0" encoding="utf-8"?>
<p:tagLst xmlns:p="http://schemas.openxmlformats.org/presentationml/2006/main">
  <p:tag name="KSO_WM_TEMPLATE_CATEGORY" val="diagram"/>
  <p:tag name="KSO_WM_TEMPLATE_INDEX" val="160007"/>
  <p:tag name="KSO_WM_TAG_VERSION" val="1.0"/>
  <p:tag name="KSO_WM_BEAUTIFY_FLAG" val="#wm#"/>
  <p:tag name="KSO_WM_UNIT_ID" val="diagram160007_6*l_h_i*1_3_3"/>
  <p:tag name="KSO_WM_UNIT_LAYERLEVEL" val="1_1_1"/>
  <p:tag name="KSO_WM_UNIT_HIGHLIGHT" val="0"/>
  <p:tag name="KSO_WM_UNIT_COMPATIBLE" val="0"/>
  <p:tag name="KSO_WM_UNIT_ISCONTENTSTITLE" val="0"/>
  <p:tag name="KSO_WM_UNIT_NOCLEAR" val="0"/>
  <p:tag name="KSO_WM_UNIT_DIAGRAM_ISNUMVISUAL" val="0"/>
  <p:tag name="KSO_WM_UNIT_DIAGRAM_ISREFERUNIT" val="0"/>
  <p:tag name="KSO_WM_DIAGRAM_GROUP_CODE" val="l1-1"/>
  <p:tag name="KSO_WM_UNIT_TYPE" val="l_h_i"/>
  <p:tag name="KSO_WM_UNIT_INDEX" val="1_3_3"/>
  <p:tag name="KSO_WM_UNIT_LINE_FORE_SCHEMECOLOR_INDEX" val="14"/>
  <p:tag name="KSO_WM_UNIT_LINE_FILL_TYPE" val="2"/>
  <p:tag name="KSO_WM_UNIT_TEXT_FILL_FORE_SCHEMECOLOR_INDEX" val="14"/>
  <p:tag name="KSO_WM_UNIT_TEXT_FILL_TYPE" val="1"/>
</p:tagLst>
</file>

<file path=ppt/tags/tag84.xml><?xml version="1.0" encoding="utf-8"?>
<p:tagLst xmlns:p="http://schemas.openxmlformats.org/presentationml/2006/main">
  <p:tag name="KSO_WM_TEMPLATE_CATEGORY" val="diagram"/>
  <p:tag name="KSO_WM_TEMPLATE_INDEX" val="160007"/>
  <p:tag name="KSO_WM_TAG_VERSION" val="1.0"/>
  <p:tag name="KSO_WM_BEAUTIFY_FLAG" val="#wm#"/>
  <p:tag name="KSO_WM_UNIT_ID" val="diagram160007_6*l_h_i*1_4_1"/>
  <p:tag name="KSO_WM_UNIT_LAYERLEVEL" val="1_1_1"/>
  <p:tag name="KSO_WM_UNIT_HIGHLIGHT" val="0"/>
  <p:tag name="KSO_WM_UNIT_COMPATIBLE" val="0"/>
  <p:tag name="KSO_WM_UNIT_NOCLEAR" val="0"/>
  <p:tag name="KSO_WM_UNIT_DIAGRAM_ISNUMVISUAL" val="0"/>
  <p:tag name="KSO_WM_UNIT_DIAGRAM_ISREFERUNIT" val="0"/>
  <p:tag name="KSO_WM_DIAGRAM_GROUP_CODE" val="l1-1"/>
  <p:tag name="KSO_WM_UNIT_TYPE" val="l_h_i"/>
  <p:tag name="KSO_WM_UNIT_INDEX" val="1_4_1"/>
  <p:tag name="KSO_WM_UNIT_FILL_FORE_SCHEMECOLOR_INDEX" val="8"/>
  <p:tag name="KSO_WM_UNIT_FILL_TYPE" val="1"/>
  <p:tag name="KSO_WM_UNIT_SHADOW_SCHEMECOLOR_INDEX" val="5"/>
  <p:tag name="KSO_WM_UNIT_TEXT_FILL_FORE_SCHEMECOLOR_INDEX" val="13"/>
  <p:tag name="KSO_WM_UNIT_TEXT_FILL_TYPE" val="1"/>
</p:tagLst>
</file>

<file path=ppt/tags/tag85.xml><?xml version="1.0" encoding="utf-8"?>
<p:tagLst xmlns:p="http://schemas.openxmlformats.org/presentationml/2006/main">
  <p:tag name="KSO_WM_TEMPLATE_CATEGORY" val="diagram"/>
  <p:tag name="KSO_WM_TEMPLATE_INDEX" val="160007"/>
  <p:tag name="KSO_WM_TAG_VERSION" val="1.0"/>
  <p:tag name="KSO_WM_BEAUTIFY_FLAG" val="#wm#"/>
  <p:tag name="KSO_WM_UNIT_ID" val="diagram160007_6*l_h_i*1_4_2"/>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FILL_FORE_SCHEMECOLOR_INDEX" val="8"/>
  <p:tag name="KSO_WM_UNIT_FILL_TYPE" val="1"/>
  <p:tag name="KSO_WM_UNIT_SHADOW_SCHEMECOLOR_INDEX" val="14"/>
  <p:tag name="KSO_WM_UNIT_TEXT_FILL_FORE_SCHEMECOLOR_INDEX" val="2"/>
  <p:tag name="KSO_WM_UNIT_TEXT_FILL_TYPE" val="1"/>
</p:tagLst>
</file>

<file path=ppt/tags/tag86.xml><?xml version="1.0" encoding="utf-8"?>
<p:tagLst xmlns:p="http://schemas.openxmlformats.org/presentationml/2006/main">
  <p:tag name="KSO_WM_TEMPLATE_CATEGORY" val="diagram"/>
  <p:tag name="KSO_WM_TEMPLATE_INDEX" val="160007"/>
  <p:tag name="KSO_WM_TAG_VERSION" val="1.0"/>
  <p:tag name="KSO_WM_BEAUTIFY_FLAG" val="#wm#"/>
  <p:tag name="KSO_WM_UNIT_ID" val="diagram160007_6*l_h_i*1_4_3"/>
  <p:tag name="KSO_WM_UNIT_LAYERLEVEL" val="1_1_1"/>
  <p:tag name="KSO_WM_UNIT_HIGHLIGHT" val="0"/>
  <p:tag name="KSO_WM_UNIT_COMPATIBLE" val="0"/>
  <p:tag name="KSO_WM_UNIT_ISCONTENTSTITLE" val="0"/>
  <p:tag name="KSO_WM_UNIT_NOCLEAR" val="0"/>
  <p:tag name="KSO_WM_UNIT_DIAGRAM_ISNUMVISUAL" val="0"/>
  <p:tag name="KSO_WM_UNIT_DIAGRAM_ISREFERUNIT" val="0"/>
  <p:tag name="KSO_WM_DIAGRAM_GROUP_CODE" val="l1-1"/>
  <p:tag name="KSO_WM_UNIT_TYPE" val="l_h_i"/>
  <p:tag name="KSO_WM_UNIT_INDEX" val="1_4_3"/>
  <p:tag name="KSO_WM_UNIT_LINE_FORE_SCHEMECOLOR_INDEX" val="14"/>
  <p:tag name="KSO_WM_UNIT_LINE_FILL_TYPE" val="2"/>
  <p:tag name="KSO_WM_UNIT_TEXT_FILL_FORE_SCHEMECOLOR_INDEX" val="14"/>
  <p:tag name="KSO_WM_UNIT_TEXT_FILL_TYPE" val="1"/>
</p:tagLst>
</file>

<file path=ppt/tags/tag87.xml><?xml version="1.0" encoding="utf-8"?>
<p:tagLst xmlns:p="http://schemas.openxmlformats.org/presentationml/2006/main">
  <p:tag name="KSO_WM_TEMPLATE_CATEGORY" val="diagram"/>
  <p:tag name="KSO_WM_TEMPLATE_INDEX" val="160007"/>
  <p:tag name="KSO_WM_TAG_VERSION" val="1.0"/>
  <p:tag name="KSO_WM_BEAUTIFY_FLAG" val="#wm#"/>
  <p:tag name="KSO_WM_UNIT_ID" val="diagram160007_6*l_h_i*1_5_1"/>
  <p:tag name="KSO_WM_UNIT_LAYERLEVEL" val="1_1_1"/>
  <p:tag name="KSO_WM_UNIT_HIGHLIGHT" val="0"/>
  <p:tag name="KSO_WM_UNIT_COMPATIBLE" val="0"/>
  <p:tag name="KSO_WM_UNIT_NOCLEAR" val="0"/>
  <p:tag name="KSO_WM_UNIT_DIAGRAM_ISNUMVISUAL" val="0"/>
  <p:tag name="KSO_WM_UNIT_DIAGRAM_ISREFERUNIT" val="0"/>
  <p:tag name="KSO_WM_DIAGRAM_GROUP_CODE" val="l1-1"/>
  <p:tag name="KSO_WM_UNIT_TYPE" val="l_h_i"/>
  <p:tag name="KSO_WM_UNIT_INDEX" val="1_5_1"/>
  <p:tag name="KSO_WM_UNIT_FILL_FORE_SCHEMECOLOR_INDEX" val="9"/>
  <p:tag name="KSO_WM_UNIT_FILL_TYPE" val="1"/>
  <p:tag name="KSO_WM_UNIT_SHADOW_SCHEMECOLOR_INDEX" val="5"/>
  <p:tag name="KSO_WM_UNIT_TEXT_FILL_FORE_SCHEMECOLOR_INDEX" val="13"/>
  <p:tag name="KSO_WM_UNIT_TEXT_FILL_TYPE" val="1"/>
</p:tagLst>
</file>

<file path=ppt/tags/tag88.xml><?xml version="1.0" encoding="utf-8"?>
<p:tagLst xmlns:p="http://schemas.openxmlformats.org/presentationml/2006/main">
  <p:tag name="KSO_WM_TEMPLATE_CATEGORY" val="diagram"/>
  <p:tag name="KSO_WM_TEMPLATE_INDEX" val="160007"/>
  <p:tag name="KSO_WM_TAG_VERSION" val="1.0"/>
  <p:tag name="KSO_WM_BEAUTIFY_FLAG" val="#wm#"/>
  <p:tag name="KSO_WM_UNIT_ID" val="diagram160007_6*l_h_i*1_5_2"/>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5_2"/>
  <p:tag name="KSO_WM_UNIT_FILL_FORE_SCHEMECOLOR_INDEX" val="9"/>
  <p:tag name="KSO_WM_UNIT_FILL_TYPE" val="1"/>
  <p:tag name="KSO_WM_UNIT_SHADOW_SCHEMECOLOR_INDEX" val="14"/>
  <p:tag name="KSO_WM_UNIT_TEXT_FILL_FORE_SCHEMECOLOR_INDEX" val="2"/>
  <p:tag name="KSO_WM_UNIT_TEXT_FILL_TYPE" val="1"/>
</p:tagLst>
</file>

<file path=ppt/tags/tag89.xml><?xml version="1.0" encoding="utf-8"?>
<p:tagLst xmlns:p="http://schemas.openxmlformats.org/presentationml/2006/main">
  <p:tag name="KSO_WM_TEMPLATE_CATEGORY" val="diagram"/>
  <p:tag name="KSO_WM_TEMPLATE_INDEX" val="160007"/>
  <p:tag name="KSO_WM_TAG_VERSION" val="1.0"/>
  <p:tag name="KSO_WM_BEAUTIFY_FLAG" val="#wm#"/>
  <p:tag name="KSO_WM_UNIT_ID" val="diagram160007_6*l_h_i*1_5_3"/>
  <p:tag name="KSO_WM_UNIT_LAYERLEVEL" val="1_1_1"/>
  <p:tag name="KSO_WM_UNIT_HIGHLIGHT" val="0"/>
  <p:tag name="KSO_WM_UNIT_COMPATIBLE" val="0"/>
  <p:tag name="KSO_WM_UNIT_ISCONTENTSTITLE" val="0"/>
  <p:tag name="KSO_WM_UNIT_NOCLEAR" val="0"/>
  <p:tag name="KSO_WM_UNIT_DIAGRAM_ISNUMVISUAL" val="0"/>
  <p:tag name="KSO_WM_UNIT_DIAGRAM_ISREFERUNIT" val="0"/>
  <p:tag name="KSO_WM_DIAGRAM_GROUP_CODE" val="l1-1"/>
  <p:tag name="KSO_WM_UNIT_TYPE" val="l_h_i"/>
  <p:tag name="KSO_WM_UNIT_INDEX" val="1_5_3"/>
  <p:tag name="KSO_WM_UNIT_LINE_FORE_SCHEMECOLOR_INDEX" val="14"/>
  <p:tag name="KSO_WM_UNIT_LINE_FILL_TYPE" val="2"/>
  <p:tag name="KSO_WM_UNIT_TEXT_FILL_FORE_SCHEMECOLOR_INDEX" val="14"/>
  <p:tag name="KSO_WM_UNIT_TEXT_FILL_TYPE" val="1"/>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4_1"/>
  <p:tag name="KSO_WM_UNIT_ID" val="diagram20200189_4*m_h_i*1_4_1"/>
  <p:tag name="KSO_WM_TEMPLATE_CATEGORY" val="diagram"/>
  <p:tag name="KSO_WM_TEMPLATE_INDEX" val="20200189"/>
  <p:tag name="KSO_WM_UNIT_LAYERLEVEL" val="1_1_1"/>
  <p:tag name="KSO_WM_TAG_VERSION" val="1.0"/>
  <p:tag name="KSO_WM_BEAUTIFY_FLAG" val="#wm#"/>
  <p:tag name="KSO_WM_UNIT_FILL_FORE_SCHEMECOLOR_INDEX" val="8"/>
  <p:tag name="KSO_WM_UNIT_FILL_TYPE" val="1"/>
</p:tagLst>
</file>

<file path=ppt/tags/tag90.xml><?xml version="1.0" encoding="utf-8"?>
<p:tagLst xmlns:p="http://schemas.openxmlformats.org/presentationml/2006/main">
  <p:tag name="KSO_WM_TEMPLATE_CATEGORY" val="diagram"/>
  <p:tag name="KSO_WM_TEMPLATE_INDEX" val="160007"/>
  <p:tag name="KSO_WM_TAG_VERSION" val="1.0"/>
  <p:tag name="KSO_WM_BEAUTIFY_FLAG" val="#wm#"/>
  <p:tag name="KSO_WM_UNIT_ID" val="diagram160007_6*l_h_i*1_6_1"/>
  <p:tag name="KSO_WM_UNIT_LAYERLEVEL" val="1_1_1"/>
  <p:tag name="KSO_WM_UNIT_HIGHLIGHT" val="0"/>
  <p:tag name="KSO_WM_UNIT_COMPATIBLE" val="0"/>
  <p:tag name="KSO_WM_UNIT_NOCLEAR" val="0"/>
  <p:tag name="KSO_WM_UNIT_DIAGRAM_ISNUMVISUAL" val="0"/>
  <p:tag name="KSO_WM_UNIT_DIAGRAM_ISREFERUNIT" val="0"/>
  <p:tag name="KSO_WM_DIAGRAM_GROUP_CODE" val="l1-1"/>
  <p:tag name="KSO_WM_UNIT_TYPE" val="l_h_i"/>
  <p:tag name="KSO_WM_UNIT_INDEX" val="1_6_1"/>
  <p:tag name="KSO_WM_UNIT_FILL_FORE_SCHEMECOLOR_INDEX" val="10"/>
  <p:tag name="KSO_WM_UNIT_FILL_TYPE" val="1"/>
  <p:tag name="KSO_WM_UNIT_SHADOW_SCHEMECOLOR_INDEX" val="5"/>
  <p:tag name="KSO_WM_UNIT_TEXT_FILL_FORE_SCHEMECOLOR_INDEX" val="13"/>
  <p:tag name="KSO_WM_UNIT_TEXT_FILL_TYPE" val="1"/>
</p:tagLst>
</file>

<file path=ppt/tags/tag91.xml><?xml version="1.0" encoding="utf-8"?>
<p:tagLst xmlns:p="http://schemas.openxmlformats.org/presentationml/2006/main">
  <p:tag name="KSO_WM_TEMPLATE_CATEGORY" val="diagram"/>
  <p:tag name="KSO_WM_TEMPLATE_INDEX" val="160007"/>
  <p:tag name="KSO_WM_TAG_VERSION" val="1.0"/>
  <p:tag name="KSO_WM_BEAUTIFY_FLAG" val="#wm#"/>
  <p:tag name="KSO_WM_UNIT_ID" val="diagram160007_6*l_h_i*1_6_2"/>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6_2"/>
  <p:tag name="KSO_WM_UNIT_FILL_FORE_SCHEMECOLOR_INDEX" val="10"/>
  <p:tag name="KSO_WM_UNIT_FILL_TYPE" val="1"/>
  <p:tag name="KSO_WM_UNIT_SHADOW_SCHEMECOLOR_INDEX" val="14"/>
  <p:tag name="KSO_WM_UNIT_TEXT_FILL_FORE_SCHEMECOLOR_INDEX" val="2"/>
  <p:tag name="KSO_WM_UNIT_TEXT_FILL_TYPE" val="1"/>
</p:tagLst>
</file>

<file path=ppt/tags/tag92.xml><?xml version="1.0" encoding="utf-8"?>
<p:tagLst xmlns:p="http://schemas.openxmlformats.org/presentationml/2006/main">
  <p:tag name="KSO_WM_TEMPLATE_CATEGORY" val="diagram"/>
  <p:tag name="KSO_WM_TEMPLATE_INDEX" val="160007"/>
  <p:tag name="KSO_WM_TAG_VERSION" val="1.0"/>
  <p:tag name="KSO_WM_BEAUTIFY_FLAG" val="#wm#"/>
  <p:tag name="KSO_WM_UNIT_ID" val="diagram160007_6*l_h_i*1_6_3"/>
  <p:tag name="KSO_WM_UNIT_LAYERLEVEL" val="1_1_1"/>
  <p:tag name="KSO_WM_UNIT_HIGHLIGHT" val="0"/>
  <p:tag name="KSO_WM_UNIT_COMPATIBLE" val="0"/>
  <p:tag name="KSO_WM_UNIT_ISCONTENTSTITLE" val="0"/>
  <p:tag name="KSO_WM_UNIT_NOCLEAR" val="0"/>
  <p:tag name="KSO_WM_UNIT_DIAGRAM_ISNUMVISUAL" val="0"/>
  <p:tag name="KSO_WM_UNIT_DIAGRAM_ISREFERUNIT" val="0"/>
  <p:tag name="KSO_WM_DIAGRAM_GROUP_CODE" val="l1-1"/>
  <p:tag name="KSO_WM_UNIT_TYPE" val="l_h_i"/>
  <p:tag name="KSO_WM_UNIT_INDEX" val="1_6_3"/>
  <p:tag name="KSO_WM_UNIT_LINE_FORE_SCHEMECOLOR_INDEX" val="14"/>
  <p:tag name="KSO_WM_UNIT_LINE_FILL_TYPE" val="2"/>
  <p:tag name="KSO_WM_UNIT_TEXT_FILL_FORE_SCHEMECOLOR_INDEX" val="14"/>
  <p:tag name="KSO_WM_UNIT_TEXT_FILL_TYPE" val="1"/>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160007_6*l_h_f*1_1_1"/>
  <p:tag name="KSO_WM_TEMPLATE_CATEGORY" val="diagram"/>
  <p:tag name="KSO_WM_TEMPLATE_INDEX" val="160007"/>
  <p:tag name="KSO_WM_UNIT_LAYERLEVEL" val="1_1_1"/>
  <p:tag name="KSO_WM_TAG_VERSION" val="1.0"/>
  <p:tag name="KSO_WM_BEAUTIFY_FLAG" val="#wm#"/>
  <p:tag name="KSO_WM_UNIT_NOCLEAR" val="0"/>
  <p:tag name="KSO_WM_DIAGRAM_GROUP_CODE" val="l1-1"/>
  <p:tag name="KSO_WM_UNIT_TYPE" val="l_h_f"/>
  <p:tag name="KSO_WM_UNIT_INDEX" val="1_1_1"/>
  <p:tag name="KSO_WM_UNIT_PRESET_TEXT" val="单击此处添加文本具体内容"/>
  <p:tag name="KSO_WM_UNIT_TEXT_FILL_FORE_SCHEMECOLOR_INDEX" val="13"/>
  <p:tag name="KSO_WM_UNIT_TEXT_FILL_TYPE" val="1"/>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160007_6*l_h_f*1_2_1"/>
  <p:tag name="KSO_WM_TEMPLATE_CATEGORY" val="diagram"/>
  <p:tag name="KSO_WM_TEMPLATE_INDEX" val="160007"/>
  <p:tag name="KSO_WM_UNIT_LAYERLEVEL" val="1_1_1"/>
  <p:tag name="KSO_WM_TAG_VERSION" val="1.0"/>
  <p:tag name="KSO_WM_BEAUTIFY_FLAG" val="#wm#"/>
  <p:tag name="KSO_WM_UNIT_NOCLEAR" val="0"/>
  <p:tag name="KSO_WM_DIAGRAM_GROUP_CODE" val="l1-1"/>
  <p:tag name="KSO_WM_UNIT_TYPE" val="l_h_f"/>
  <p:tag name="KSO_WM_UNIT_INDEX" val="1_2_1"/>
  <p:tag name="KSO_WM_UNIT_PRESET_TEXT" val="单击此处添加文本具体内容"/>
  <p:tag name="KSO_WM_UNIT_TEXT_FILL_FORE_SCHEMECOLOR_INDEX" val="13"/>
  <p:tag name="KSO_WM_UNIT_TEXT_FILL_TYPE" val="1"/>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160007_6*l_h_f*1_3_1"/>
  <p:tag name="KSO_WM_TEMPLATE_CATEGORY" val="diagram"/>
  <p:tag name="KSO_WM_TEMPLATE_INDEX" val="160007"/>
  <p:tag name="KSO_WM_UNIT_LAYERLEVEL" val="1_1_1"/>
  <p:tag name="KSO_WM_TAG_VERSION" val="1.0"/>
  <p:tag name="KSO_WM_BEAUTIFY_FLAG" val="#wm#"/>
  <p:tag name="KSO_WM_UNIT_NOCLEAR" val="0"/>
  <p:tag name="KSO_WM_DIAGRAM_GROUP_CODE" val="l1-1"/>
  <p:tag name="KSO_WM_UNIT_TYPE" val="l_h_f"/>
  <p:tag name="KSO_WM_UNIT_INDEX" val="1_3_1"/>
  <p:tag name="KSO_WM_UNIT_PRESET_TEXT" val="单击此处添加文本具体内容"/>
  <p:tag name="KSO_WM_UNIT_TEXT_FILL_FORE_SCHEMECOLOR_INDEX" val="13"/>
  <p:tag name="KSO_WM_UNIT_TEXT_FILL_TYPE" val="1"/>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160007_6*l_h_f*1_5_1"/>
  <p:tag name="KSO_WM_TEMPLATE_CATEGORY" val="diagram"/>
  <p:tag name="KSO_WM_TEMPLATE_INDEX" val="160007"/>
  <p:tag name="KSO_WM_UNIT_LAYERLEVEL" val="1_1_1"/>
  <p:tag name="KSO_WM_TAG_VERSION" val="1.0"/>
  <p:tag name="KSO_WM_BEAUTIFY_FLAG" val="#wm#"/>
  <p:tag name="KSO_WM_UNIT_NOCLEAR" val="0"/>
  <p:tag name="KSO_WM_DIAGRAM_GROUP_CODE" val="l1-1"/>
  <p:tag name="KSO_WM_UNIT_TYPE" val="l_h_f"/>
  <p:tag name="KSO_WM_UNIT_INDEX" val="1_5_1"/>
  <p:tag name="KSO_WM_UNIT_PRESET_TEXT" val="单击此处添加文本具体内容"/>
  <p:tag name="KSO_WM_UNIT_TEXT_FILL_FORE_SCHEMECOLOR_INDEX" val="13"/>
  <p:tag name="KSO_WM_UNIT_TEXT_FILL_TYPE" val="1"/>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160007_6*l_h_f*1_4_1"/>
  <p:tag name="KSO_WM_TEMPLATE_CATEGORY" val="diagram"/>
  <p:tag name="KSO_WM_TEMPLATE_INDEX" val="160007"/>
  <p:tag name="KSO_WM_UNIT_LAYERLEVEL" val="1_1_1"/>
  <p:tag name="KSO_WM_TAG_VERSION" val="1.0"/>
  <p:tag name="KSO_WM_BEAUTIFY_FLAG" val="#wm#"/>
  <p:tag name="KSO_WM_UNIT_NOCLEAR" val="0"/>
  <p:tag name="KSO_WM_DIAGRAM_GROUP_CODE" val="l1-1"/>
  <p:tag name="KSO_WM_UNIT_TYPE" val="l_h_f"/>
  <p:tag name="KSO_WM_UNIT_INDEX" val="1_4_1"/>
  <p:tag name="KSO_WM_UNIT_PRESET_TEXT" val="单击此处添加文本具体内容"/>
  <p:tag name="KSO_WM_UNIT_TEXT_FILL_FORE_SCHEMECOLOR_INDEX" val="13"/>
  <p:tag name="KSO_WM_UNIT_TEXT_FILL_TYPE" val="1"/>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160007_6*l_h_f*1_6_1"/>
  <p:tag name="KSO_WM_TEMPLATE_CATEGORY" val="diagram"/>
  <p:tag name="KSO_WM_TEMPLATE_INDEX" val="160007"/>
  <p:tag name="KSO_WM_UNIT_LAYERLEVEL" val="1_1_1"/>
  <p:tag name="KSO_WM_TAG_VERSION" val="1.0"/>
  <p:tag name="KSO_WM_BEAUTIFY_FLAG" val="#wm#"/>
  <p:tag name="KSO_WM_UNIT_NOCLEAR" val="0"/>
  <p:tag name="KSO_WM_DIAGRAM_GROUP_CODE" val="l1-1"/>
  <p:tag name="KSO_WM_UNIT_TYPE" val="l_h_f"/>
  <p:tag name="KSO_WM_UNIT_INDEX" val="1_6_1"/>
  <p:tag name="KSO_WM_UNIT_PRESET_TEXT" val="单击此处添加文本具体内容"/>
  <p:tag name="KSO_WM_UNIT_TEXT_FILL_FORE_SCHEMECOLOR_INDEX" val="13"/>
  <p:tag name="KSO_WM_UNIT_TEXT_FILL_TYPE" val="1"/>
</p:tagLst>
</file>

<file path=ppt/tags/tag99.xml><?xml version="1.0" encoding="utf-8"?>
<p:tagLst xmlns:p="http://schemas.openxmlformats.org/presentationml/2006/main">
  <p:tag name="KSO_WM_TAG_VERSION" val="1.0"/>
  <p:tag name="KSO_WM_TEMPLATE_CATEGORY" val="diagram"/>
  <p:tag name="KSO_WM_TEMPLATE_INDEX" val="20188904"/>
  <p:tag name="KSO_WM_UNIT_TYPE" val="q_h_i"/>
  <p:tag name="KSO_WM_UNIT_INDEX" val="1_1_2"/>
  <p:tag name="KSO_WM_UNIT_ID" val="diagram20188904_2*q_h_i*1_1_2"/>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q1-1"/>
  <p:tag name="KSO_WM_UNIT_FILL_FORE_SCHEMECOLOR_INDEX" val="5"/>
  <p:tag name="KSO_WM_UNIT_FILL_TYPE" val="1"/>
  <p:tag name="KSO_WM_UNIT_TEXT_FILL_FORE_SCHEMECOLOR_INDEX" val="13"/>
  <p:tag name="KSO_WM_UNIT_TEXT_FILL_TYPE" val="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f5bral24">
      <a:majorFont>
        <a:latin typeface="Arial"/>
        <a:ea typeface="Microsoft YaHei"/>
        <a:cs typeface=""/>
      </a:majorFont>
      <a:minorFont>
        <a:latin typeface="Arial"/>
        <a:ea typeface="Microsoft YaHe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f5bral24">
      <a:majorFont>
        <a:latin typeface="Arial"/>
        <a:ea typeface="Microsoft YaHei"/>
        <a:cs typeface=""/>
      </a:majorFont>
      <a:minorFont>
        <a:latin typeface="Arial"/>
        <a:ea typeface="Microsoft YaHe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2i40e3la">
      <a:majorFont>
        <a:latin typeface="Arial"/>
        <a:ea typeface="Microsoft YaHei"/>
        <a:cs typeface=""/>
      </a:majorFont>
      <a:minorFont>
        <a:latin typeface="Arial"/>
        <a:ea typeface="Microsoft YaHe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4414</Words>
  <Application>WPS 演示</Application>
  <PresentationFormat>宽屏</PresentationFormat>
  <Paragraphs>428</Paragraphs>
  <Slides>31</Slides>
  <Notes>0</Notes>
  <HiddenSlides>0</HiddenSlides>
  <MMClips>0</MMClips>
  <ScaleCrop>false</ScaleCrop>
  <HeadingPairs>
    <vt:vector size="6" baseType="variant">
      <vt:variant>
        <vt:lpstr>已用的字体</vt:lpstr>
      </vt:variant>
      <vt:variant>
        <vt:i4>7</vt:i4>
      </vt:variant>
      <vt:variant>
        <vt:lpstr>主题</vt:lpstr>
      </vt:variant>
      <vt:variant>
        <vt:i4>3</vt:i4>
      </vt:variant>
      <vt:variant>
        <vt:lpstr>幻灯片标题</vt:lpstr>
      </vt:variant>
      <vt:variant>
        <vt:i4>31</vt:i4>
      </vt:variant>
    </vt:vector>
  </HeadingPairs>
  <TitlesOfParts>
    <vt:vector size="41" baseType="lpstr">
      <vt:lpstr>Arial</vt:lpstr>
      <vt:lpstr>宋体</vt:lpstr>
      <vt:lpstr>Wingdings</vt:lpstr>
      <vt:lpstr>微软雅黑</vt:lpstr>
      <vt:lpstr>Arial Unicode MS</vt:lpstr>
      <vt:lpstr>Calibri</vt:lpstr>
      <vt:lpstr>微软雅黑 Light</vt:lpstr>
      <vt:lpstr>Office 主题​​</vt:lpstr>
      <vt:lpstr>1_Office 主题​​</vt:lpstr>
      <vt:lpstr>2_Office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My</dc:creator>
  <cp:lastModifiedBy>单金枝</cp:lastModifiedBy>
  <cp:revision>35</cp:revision>
  <dcterms:created xsi:type="dcterms:W3CDTF">2018-02-08T06:47:00Z</dcterms:created>
  <dcterms:modified xsi:type="dcterms:W3CDTF">2021-08-30T00:53:41Z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2052-11.1.0.10700</vt:lpwstr>
  </property>
  <property fmtid="{D5CDD505-2E9C-101B-9397-08002B2CF9AE}" pid="3" name="KSOTemplateUUID">
    <vt:lpwstr>v1.0_mb_19SNATfNHVFkyMQaDJB7Ew==</vt:lpwstr>
  </property>
  <property fmtid="{D5CDD505-2E9C-101B-9397-08002B2CF9AE}" pid="4" name="ICV">
    <vt:lpwstr>D64C5FAAF6204ACA84FB2EDF92134EFD</vt:lpwstr>
  </property>
</Properties>
</file>